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valorar-para-vender-como-se-fija-un-precio-de-mercado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valorar-para-vender-como-se-fija-un-precio-de-mercado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Tq-sOF9au_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valorar-para-vender-como-se-fija-un-precio-de-mercado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análisis comparativo de mercado, en seis pasos» (2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análisis comparativo de mercado, en seis pasos» (3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s operaciones efectivamente cerradas en los últimos meses, en la misma zona y con características simila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os precios publicados son deseos; los cerrados son la única evidencia de lo que alguien pag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«Si solo tienes publicados, te falta el dato de en qué precio cerró de verdad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valorar-para-vender-como-se-fija-un-precio-de-mercado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El valor catastral es una clave fiscal, no una transacción: casi nunca coincide con el precio de merc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«Valor catastral: lo usa el municipio para calcular el predial. No sirve para negociar una venta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valorar-para-vender-como-se-fija-un-precio-de-mercado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La propiedad está en piso 12 con buena vista → Sube frente a un piso bajo sin balco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dificio sin elevador y es tercer piso → Baja: la subida se vuelve argumento del comprad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ntenimiento del condominio es muy alto → Baja: el comprador suma el gasto anual al costo tot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cina y baños remodelados hace poco → Sube, si el acabado es neutro y se puede comprob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«Paso 4 · Ajusta por lo que sí cambia el precio: remodelación, piso, elevador, bodega, balcón, vista, mantenimiento, deudas y adeudos de condominio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valorar-para-vender-como-se-fija-un-precio-de-mercado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un comparabl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Un inmueble parecido, cerrado hace poco, en la misma zona y con características comparab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valorar-para-vender-como-se-fija-un-precio-de-mercado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la mediana y no el promedi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Ordena los valores y toma el del medio: resiste mejor un precio extremo que el promed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valorar-para-vender-como-se-fija-un-precio-de-mercado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Diferencia entre m² construidos y de terren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l área techada; el terreno es la superficie del lo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valorar-para-vender-como-se-fija-un-precio-de-mercado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la banda de preci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iso, centro y techo entre los que puedes negociar, en lugar de un número úni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valorar-para-vender-como-se-fija-un-precio-de-mercado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importa el tiempo publicad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uánto tiempo está visible la propiedad: entre más sube, más baja la ofe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valorar-para-vender-como-se-fija-un-precio-de-mercado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separar precio de salida y de cierr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l precio que se pide casi nunca es el precio al que se cierra: deja margen para negoci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valorar-para-vender-como-se-fija-un-precio-de-mercado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6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dos propiedades de tu zona que casi se parezcan y estén a precio distinto. Escribe cinco razones que expliquen esa diferencia y cuál de las dos crees que está m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valorar-para-vender-como-se-fija-un-precio-de-mercado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97457" r:id="rId1"/>
    <p:sldLayoutId id="2481997458" r:id="rId2"/>
    <p:sldLayoutId id="2481997459" r:id="rId3"/>
    <p:sldLayoutId id="248199746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18a007c06417d603838abf4709cd811c631793ce71378741.jpg"/>
  <Relationship Id="rId3" Type="http://schemas.openxmlformats.org/officeDocument/2006/relationships/hyperlink" Target="https://negocios.lumbre.lat/object/valorar-para-vender-como-se-fija-un-precio-de-mercado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valorar-para-vender-como-se-fija-un-precio-de-mercado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valorar-para-vender-como-se-fija-un-precio-de-mercado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valorar-para-vender-como-se-fija-un-precio-de-mercado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Tq-sOF9au_E2.jpg"/>
  <Relationship Id="rId3" Type="http://schemas.openxmlformats.org/officeDocument/2006/relationships/hyperlink" Target="https://negocios.lumbre.lat/object/valorar-para-vender-como-se-fija-un-precio-de-mercado" TargetMode="External"/>
  <Relationship Id="rId4" Type="http://schemas.openxmlformats.org/officeDocument/2006/relationships/hyperlink" Target="https://www.youtube.com/watch?v=Tq-sOF9au_E" TargetMode="External"/>
  <Relationship Id="rId5" Type="http://schemas.openxmlformats.org/officeDocument/2006/relationships/hyperlink" Target="https://www.youtube.com/watch?v=Tq-sOF9au_E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valorar-para-vender-como-se-fija-un-precio-de-mercado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valorar-para-vender-como-se-fija-un-precio-de-mercado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valorar-para-vender-como-se-fija-un-precio-de-mercado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valorar-para-vender-como-se-fija-un-precio-de-mercado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valorar-para-vender-como-se-fija-un-precio-de-mercado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valorar-para-vender-como-se-fija-un-precio-de-mercado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valorar-para-vender-como-se-fija-un-precio-de-mercado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valorar-para-vender-como-se-fija-un-precio-de-mercado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valorar-para-vender-como-se-fija-un-precio-de-mercado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valorar-para-vender-como-se-fija-un-precio-de-mercado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valorar-para-vender-como-se-fija-un-precio-de-mercado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valorar-para-vender-como-se-fija-un-precio-de-mercado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valorar-para-vender-como-se-fija-un-precio-de-mercado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valorar-para-vender-como-se-fija-un-precio-de-mercado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valorar-para-vender-como-se-fija-un-precio-de-mercado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valorar-para-vender-como-se-fija-un-precio-de-mercado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valorar-para-vender-como-se-fija-un-precio-de-mercado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valorar-para-vender-como-se-fija-un-precio-de-mercado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valorar-para-vender-como-se-fija-un-precio-de-mercado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valorar-para-vender-como-se-fija-un-precio-de-mercado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valorar-para-vender-como-se-fija-un-precio-de-mercado" TargetMode="External"/>
  <Relationship Id="rId3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alor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nder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ij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ci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rcad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r y defender un precio de mercado con un análisis comparativo escrito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valorar-para-vender-como-se-fija-un-precio-de-mercado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valorar-para-vender-como-se-fija-un-precio-de-mercado"/>
              </a:rPr>
              <a:t><![CDATA[Valorar para vender: cómo se fija un precio de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r y defender un precio de mercado con un análisis comparativo escri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ferencia entre valor catastral, comercial y de mercado, y el análisis comparativo en seis pasos: comparables cerrados, ajustes, mediana y banda de precio. Incluye el costo real del sobreprec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valorar-para-vender-como-se-fija-un-precio-de-mercado"/>
              </a:rPr>
              <a:t><![CDATA[Valorar para vender: cómo se fija un precio de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valoración · análisis comparativo · precio de mercado · bienes raíces · corretaj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alorar para vender: cómo se fija un precio de merca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valorar-para-vender-como-se-fija-un-precio-de-mercado"/>
              </a:rPr>
              <a:t><![CDATA[Valorar para vender: cómo se fija un precio de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tres «valores» que se confunden todos los días y sirven para cosas distint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alor catastral: lo usa el municipio para calcular el predial. No sirve para negociar una ven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86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alor comercial: lo firma un perito valuador. Sirve para el banco, para un juicio o para un crédi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1947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ecio de mercado: lo que alguien con las mismas necesidades pagaría hoy, compitiendo con lo que está publicado en la misma zona. Este es el que te interesa al vend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alorar para vender: cómo se fija un precio de merca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valorar-para-vender-como-se-fija-un-precio-de-mercado"/>
              </a:rPr>
              <a:t><![CDATA[Valorar para vender: cómo se fija un precio de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Quién fija el precio de un inmueble? | Análisis de mercado comparativ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 fija el precio de un inmueble? Análisis de mercado comparativo, canal Tiburones Inmobiliari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2005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nálisis comparativo de mercado, en seis paso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valorar-para-vender-como-se-fija-un-precio-de-mercado"/>
              </a:rPr>
              <a:t><![CDATA[Valorar para vender: cómo se fija un precio de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· Describe el sujeto: m² construidos y de terreno según documentos, recámaras, baños, nivel, orientación, estacionamiento, año, estado de conservación y lo que no se ve: humedad, ruido, vecinos, iluminación de la cal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· Busca comparables cerrados, no publicados: misma zona (de pocas calles), m² parecidos, misma antigüedad y mismo tipo de inmueble, en los últimos meses. Si solo tienes publicados, te falta el dato de en qué precio cerró de verda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nálisis comparativo de mercado, en seis paso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valorar-para-vender-como-se-fija-un-precio-de-mercado"/>
              </a:rPr>
              <a:t><![CDATA[Valorar para vender: cómo se fija un precio de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· Anota los publicados como competencia real (a cuánto les ganan la atención de tus compradores), pero no los uses como precio final: ahí nadie ha firm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· Ajusta por lo que sí cambia el precio: remodelación, piso, elevador, bodega, balcón, vista, mantenimiento, deudas y adeudos de condomin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· Calcula precio por m² de cada comparable, descarta los extremos y quédate con la mediana. Multiplica por los m² de tu sujet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nálisis comparativo de mercado, en seis paso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valorar-para-vender-como-se-fija-un-precio-de-mercado"/>
              </a:rPr>
              <a:t><![CDATA[Valorar para vender: cómo se fija un precio de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524125"/>
            <a:ext cx="8115300" cy="21050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524125"/>
            <a:ext cx="38100" cy="21050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· Define una banda (piso, centro, techo) y un precio de salida con justificación. El precio de salida y el de cierre casi nunca son el mismo número: decide de antemano en cuánto tiempo y con qué señal lo vas a revis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60032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breprecio: el costo que llega tard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30099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sto del sobreprecio no se ve en el mes uno, se ve en el mes cuatro: la propiedad pasa de «nueva» a «la que lleva meses publicada». De ahí en adelante el comprador asume que algo está mal y ofrece a la baja, y cuando por fin se mueve el precio, la baja se lee como desesperación y no como ajus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ajustes que más mueven el prec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valorar-para-vender-como-se-fija-un-precio-de-mercado"/>
              </a:rPr>
              <a:t><![CDATA[Valorar para vender: cómo se fija un precio de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 y elevador: en edificios altos, un primer piso sin elevador vale distinto que un piso medio con buena vis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modelación real: una cocina y dos baños nuevos suben; un acabado de color muy personal no necesariamente sub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imiento y adeudos: un condominio caro o con adeudos viejos baja el precio, porque el comprador suma el gasto anual al costo total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7242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7242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 publicada: si la propiedad lleva mucho visible, el problema ya no es el inmueble sino el preci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valorar-para-vender-como-se-fija-un-precio-de-mercado"/>
              </a:rPr>
              <a:t><![CDATA[Valorar para vender: cómo se fija un precio de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cuatro ajustes que más mueven el pre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la mejor evidencia para fijar un precio de mercad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os precios que están publicados hoy en los portales de la zon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s operaciones efectivamente cerradas en los últimos meses, en la misma zona y con características similar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67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valor catastral que aparece en la boleta del predia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480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precio que pagó el propietario cuando la compró, más la inflación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valorar-para-vender-como-se-fija-un-precio-de-mercado"/>
              </a:rPr>
              <a:t><![CDATA[Valorar para vender: cómo se fija un precio de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cuatro ajustes que más mueven el pre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valor catastral que aparece en la boleta del predial es una buena base para fijar el precio de ven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valorar-para-vender-como-se-fija-un-precio-de-mercado"/>
              </a:rPr>
              <a:t><![CDATA[Valorar para vender: cómo se fija un precio de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cuatro ajustes que más mueven el pre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característica con su efecto en el prec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a propiedad está en piso 12 con buena vist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dificio sin elevador y es tercer pis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mantenimiento del condominio es muy alt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cina y baños remodelados hace poc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Baja: la subida se vuelve argumento del comprador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Baja: el comprador suma el gasto anual al costo total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valorar-para-vender-como-se-fija-un-precio-de-mercado"/>
              </a:rPr>
              <a:t><![CDATA[Valorar para vender: cómo se fija un precio de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ube, si el acabado es neutro y se puede comprob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ube frente a un piso bajo sin balcones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valorar-para-vender-como-se-fija-un-precio-de-mercado"/>
              </a:rPr>
              <a:t><![CDATA[Valorar para vender: cómo se fija un precio de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ajustes que más mueven el precio · Palabras de la valoración · Tarjeta 1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un comparable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valorar-para-vender-como-se-fija-un-precio-de-mercado"/>
              </a:rPr>
              <a:t><![CDATA[Valorar para vender: cómo se fija un precio de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ajustes que más mueven el precio · Palabras de la valoración · Tarjeta 1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inmueble parecido, cerrado hace poco, en la misma zona y con características comparable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valorar-para-vender-como-se-fija-un-precio-de-mercado"/>
              </a:rPr>
              <a:t><![CDATA[Valorar para vender: cómo se fija un precio de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ajustes que más mueven el precio · Palabras de la valoración · Tarjeta 2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la mediana y no el promedio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valorar-para-vender-como-se-fija-un-precio-de-mercado"/>
              </a:rPr>
              <a:t><![CDATA[Valorar para vender: cómo se fija un precio de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ajustes que más mueven el precio · Palabras de la valoración · Tarjeta 2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os valores y toma el del medio: resiste mejor un precio extremo que el promedio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valorar-para-vender-como-se-fija-un-precio-de-mercado"/>
              </a:rPr>
              <a:t><![CDATA[Valorar para vender: cómo se fija un precio de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ajustes que más mueven el precio · Palabras de la valoración · Tarjeta 3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iferencia entre m² construidos y de terreno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valorar-para-vender-como-se-fija-un-precio-de-mercado"/>
              </a:rPr>
              <a:t><![CDATA[Valorar para vender: cómo se fija un precio de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ajustes que más mueven el precio · Palabras de la valoración · Tarjeta 3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área techada; el terreno es la superficie del lote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valorar-para-vender-como-se-fija-un-precio-de-mercado"/>
              </a:rPr>
              <a:t><![CDATA[Valorar para vender: cómo se fija un precio de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ajustes que más mueven el precio · Palabras de la valoración · Tarjeta 4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la banda de precio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valorar-para-vender-como-se-fija-un-precio-de-mercado"/>
              </a:rPr>
              <a:t><![CDATA[Valorar para vender: cómo se fija un precio de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ajustes que más mueven el precio · Palabras de la valoración · Tarjeta 4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o, centro y techo entre los que puedes negociar, en lugar de un número único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valorar-para-vender-como-se-fija-un-precio-de-mercado"/>
              </a:rPr>
              <a:t><![CDATA[Valorar para vender: cómo se fija un precio de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ajustes que más mueven el precio · Palabras de la valoración · Tarjeta 5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importa el tiempo publicado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valorar-para-vender-como-se-fija-un-precio-de-mercado"/>
              </a:rPr>
              <a:t><![CDATA[Valorar para vender: cómo se fija un precio de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ajustes que más mueven el precio · Palabras de la valoración · Tarjeta 5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 tiempo está visible la propiedad: entre más sube, más baja la ofert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valorar-para-vender-como-se-fija-un-precio-de-mercado"/>
              </a:rPr>
              <a:t><![CDATA[Valorar para vender: cómo se fija un precio de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ajustes que más mueven el precio · Palabras de la valoración · Tarjeta 6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separar precio de salida y de cierre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valorar-para-vender-como-se-fija-un-precio-de-mercado"/>
              </a:rPr>
              <a:t><![CDATA[Valorar para vender: cómo se fija un precio de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ajustes que más mueven el precio · Palabras de la valoración · Tarjeta 6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cio que se pide casi nunca es el precio al que se cierra: deja margen para negociar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valorar-para-vender-como-se-fija-un-precio-de-mercado"/>
              </a:rPr>
              <a:t><![CDATA[Valorar para vender: cómo se fija un precio de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cuatro ajustes que más mueven el pre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dos propiedades de tu zona que casi se parezcan y estén a precio distinto. Escribe cinco razones que expliquen esa diferencia y cuál de las dos crees que está m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Piensa en dos propiedades casi iguales que no cuestan lo mismo: ahí está tu análisi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2026-10-26T02:19:44Z</dcterms:created>
  <dcterms:modified xsi:type="dcterms:W3CDTF">2026-10-26T02:19:44Z</dcterms:modified>
  <dc:title>Valorar para vender: cómo se fija un precio de mercado</dc:title>
  <dc:description>Presentación editable del OA «Valorar para vender: cómo se fija un precio de mercado». Enlace: https://negocios.lumbre.lat/object/valorar-para-vender-como-se-fija-un-precio-de-mercado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