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publicar-y-mostrar-fotos-anuncio-y-visita-que-convencen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publicar-y-mostrar-fotos-anuncio-y-visita-que-convencen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oEmC-vCJ_-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publicar-y-mostrar-fotos-anuncio-y-visita-que-convencen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tomar fotos que venden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exto del anuncio» (2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exto del anuncio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lificar al interesado antes de abrir la puerta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n la visita, lo que casi nadie hac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que hace única a esta propie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ortada se elige por lo que diferencia esa propiedad de las otras 40 publicadas: la vista, el patio, la recámara con balcón, la bodega. La fachada se deja, pero no a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La foto de portada es la que hace única a esta propiedad, no la más fácil de tomar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publicar-y-mostrar-fotos-anuncio-y-visita-que-convencen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Decirlo desde el anuncio ahorra visitas que terminan en nada y te da credibilidad cuando llegas a la propie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Di lo que no tiene: «sin elevador», «no admite mascotas», «estacionamiento en la calle». Ahorras llamadas y visitas inútiles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publicar-y-mostrar-fotos-anuncio-y-visita-que-convencen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Antes de la vis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bre cortinas, prende luces, recoge, sin aromatizantes, con tu auto lejos de la entr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publicar-y-mostrar-fotos-anuncio-y-visita-que-convencen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Orden de las fo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Recorrido: entrada, área social, cocina, recámaras, baños, exterio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publicar-y-mostrar-fotos-anuncio-y-visita-que-convencen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Anuncio en tres piez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Beneficio específico + cifras verificables + lo que no tien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publicar-y-mostrar-fotos-anuncio-y-visita-que-convencen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Las 4 preguntas del fil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Fecha real de mudanza, quién decide, crédito preaprobado, qué ya v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publicar-y-mostrar-fotos-anuncio-y-visita-que-convencen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Antes de guardar un conta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viso de privacidad y datos del interesado solo para el fin declar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publicar-y-mostrar-fotos-anuncio-y-visita-que-convencen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la última propiedad que capturaste y escribe la primera línea de su anun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publicar-y-mostrar-fotos-anuncio-y-visita-que-convencen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3239" r:id="rId1"/>
    <p:sldLayoutId id="2481903240" r:id="rId2"/>
    <p:sldLayoutId id="2481903241" r:id="rId3"/>
    <p:sldLayoutId id="248190324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95eb2b3e8b9e5bbc7419697ce2e8f0f047d33b381ad47901.jpg"/>
  <Relationship Id="rId3" Type="http://schemas.openxmlformats.org/officeDocument/2006/relationships/hyperlink" Target="https://negocios.lumbre.lat/object/publicar-y-mostrar-fotos-anuncio-y-visita-que-convencen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oEmC-vCJ_-g2.jpg"/>
  <Relationship Id="rId3" Type="http://schemas.openxmlformats.org/officeDocument/2006/relationships/hyperlink" Target="https://negocios.lumbre.lat/object/publicar-y-mostrar-fotos-anuncio-y-visita-que-convencen" TargetMode="External"/>
  <Relationship Id="rId4" Type="http://schemas.openxmlformats.org/officeDocument/2006/relationships/hyperlink" Target="https://www.youtube.com/watch?v=oEmC-vCJ_-g" TargetMode="External"/>
  <Relationship Id="rId5" Type="http://schemas.openxmlformats.org/officeDocument/2006/relationships/hyperlink" Target="https://www.youtube.com/watch?v=oEmC-vCJ_-g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publicar-y-mostrar-fotos-anuncio-y-visita-que-convencen" TargetMode="External"/>
  <Relationship Id="rId3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blic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strar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oto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unc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si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vence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 y mostrar una propiedad con fotos y texto profesionales, filtrando compradores reale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publicar-y-mostrar-fotos-anuncio-y-visita-que-convencen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 y mostrar una propiedad con fotos y texto profesionales, filtrando compradores re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tomar las fotos, escribir un anuncio que no prometa de más, cuidar los datos personales del propietario y calificar al interesado antes de la visi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arketing inmobiliario · fotos de inmuebles · visitas · datos personales · venta residencial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blicar y mostrar: fotos, anuncio y visita que convenc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la primera visita, el comprador ya decidió si quiere conocer la propiedad y si quiere tratarte a ti. La decisión toman tres cosas, en este orden: la foto de portada, la primera línea del anuncio y la rapidez con la que respond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blicar y mostrar: fotos, anuncio y visita que convenc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keting Inmobiliario - Material audiovisual para promocionar un inmuebl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 audiovisual para promocionar un inmueble, canal ADN Inmobiliar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8862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tomar fotos que vende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día, con cortinas abiertas y todas las luces encendidas, aunque haya so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do en la esquina más lejana del cuarto y con la cámara a la altura del pecho: así se ve el cuarto como 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ge todo antes de disparar: trapeador, cables, platos, ropa, imanes del refri, fotos familiares y documento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 de recorrido: entrada, sala, comedor, cocina, recámara principal, otras recámaras, baños, exteriores y detalles. Entre 15 y 25 foto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tomar fotos que vende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oto de portada es la que hace única a esta propiedad, no la más fácil de tom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también lo que no favorece: la pared de al lado, la grieta, la calle con ruido. La honestidad se nota después y ahorra visitas perdid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corto de 30 a 60 segundos, con tu voz contando lo que la foto no muestra: la luz de la tarde, el ruido real de la call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o o croquis con medidas: resuelve la pregunta que más tiempo consume, «¿y de tamaño cómo está?»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exto del anunci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 línea con un beneficio específico: «recámara extra con entrada independiente», «tercer piso con balcón al parque», «bodega y dos lugares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 verificables, tomadas de los documentos: m² construidos y de terreno, recámaras, baños, lugares, año, plan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superlativos vacíos: «la mejor oportunidad» no le dice nada a nadie; «a tres calles de la estación» sí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exto del anunci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 lo que no tiene: «sin elevador», «no admite mascotas», «estacionamiento en la calle». Ahorras llamadas y visitas inúti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 las tres preguntas que siempre llegan: qué incluye el mantenimiento, quién paga el agua, qué se queda del equipami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 con condiciones claras para agendar: qué horarios, con quién, qué necesita el interesa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exto del anunci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7527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7527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NUNCA va en una publica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 el nombre ni el teléfono del propietario, ni la dirección exacta con datos que lo identifiquen, ni fotos de documentos, placas, uniformes o fotos familiares. Los datos de los interesados se usan solo para lo que les dijiste que se usarían, y eso se declara en el aviso de privacidad de tu página y de tus portal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267075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tampoco prometas «ya está escriturado» ni «libre de gravamen» si no lo tienes a la vista: esas frases se cobran en la notarí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lificar al interesado antes de abrir la puer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quién es: quién vive, quién decide, cuántos van a usar el espa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: la fecha real de mudanza dice más que cualquier declaración de interé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qué paga: ¿el banco ya le preaprobó un crédito o solo «voy a ver»? ¿De cuánto es su enganche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ha visto ya: te dice si el problema es el precio, la zona o el estado del inmue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lificar al interesado antes de abrir la puer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y cuándo lo contactas: el seguimiento gana más operaciones que el anunci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visita, lo que casi nadie hac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 10 minutos antes: abre ventanas, prende luces, levanta cortinas. Sin aromatizantes fuertes: menos es má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ciona tu auto en la calle, no enfrente: tu placa y tu logotipo en la puerta avisan que es «propiedad de agente»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 una ruta preparada, no improvisada: área social, recámara principal, cocina, exterior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 silencios: el comprador necesita imaginarse viviendo ahí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visita, lo que casi nadie hac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literal lo que dijo: «me queda grande» y «el ruido me mata» son datos que te van a servir en la renegociación del preci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n la visita, lo que casi nadie ha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foto debe abrir el anunci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que salga más profesional, aunque no se vea qué 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que hace única a esta propiedad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empre la fachada del edifici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toma más reciente que salió bien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n la visita, lo que casi nadie ha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efectos de la propiedad es mejor dejarlos para el final de la visita, para no espantar al compra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visita, lo que casi nadie hace · Checklist rápido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la visit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visita, lo que casi nadie hace · Checklist rápido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 cortinas, prende luces, recoge, sin aromatizantes, con tu auto lejos de la entrad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visita, lo que casi nadie hace · Checklist rápido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 de las fotos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visita, lo que casi nadie hace · Checklist rápido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ntrada, área social, cocina, recámaras, baños, exteriore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visita, lo que casi nadie hace · Checklist rápido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o en tres piezas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visita, lo que casi nadie hace · Checklist rápido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o específico + cifras verificables + lo que no tiene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visita, lo que casi nadie hace · Checklist rápido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4 preguntas del filtro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visita, lo que casi nadie hace · Checklist rápido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 real de mudanza, quién decide, crédito preaprobado, qué ya vio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visita, lo que casi nadie hace · Checklist rápido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guardar un contacto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visita, lo que casi nadie hace · Checklist rápido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 de privacidad y datos del interesado solo para el fin declarado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publicar-y-mostrar-fotos-anuncio-y-visita-que-convencen"/>
              </a:rPr>
              <a:t><![CDATA[Publicar y mostrar: fotos, anuncio y visita que convenc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n la visita, lo que casi nadie ha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la última propiedad que capturaste y escribe la primera línea de su anun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526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n beneficio concreto y un dato verificable. Nada de «oportunidad única» ni «no la deje ir»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575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2026-10-25T00:09:26Z</dcterms:created>
  <dcterms:modified xsi:type="dcterms:W3CDTF">2026-10-25T00:09:26Z</dcterms:modified>
  <dc:title>Publicar y mostrar: fotos, anuncio y visita que convencen</dc:title>
  <dc:description>Presentación editable del OA «Publicar y mostrar: fotos, anuncio y visita que convencen». Enlace: https://negocios.lumbre.lat/object/publicar-y-mostrar-fotos-anuncio-y-visita-que-convencen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