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no sirve si no te obliga a decidir»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no sirve si no te obliga a decidir»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no sirve si no te obliga a decidir»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no sirve si no te obliga a decidir»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no sirve si no te obliga a decidir»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 suscriptor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nto de equilibrio = costos fijos ÷ margen por cliente = 24,000 ÷ 120 = **200 suscriptores**. Es el umbral que convierte la ilusión en plan: con 200, Diego ni gana ni pierde; con el SOM de 400 que estimó, el negocio cubre costos y deja ganancia (400 − 200) × 120 = 24,000 de utilidad mensual **en el mejor caso**. Pero el equilibrio depende de la **renovación**: si pierde 100 al mes por cancelaciones, necesita reemplazarlos **solo para no bajar** del punto de equilibrio. Ese es el detalle que decide continuar con los pies en la t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unto de equilibrio en clientes es costos fijos entre margen de contribución por cliente; 24,000 ÷ 120 = 200 suscrip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4-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primeros suscriptores renuevan el segundo mes sin que los persigas →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adie renueva la suscripción, pero sí compran por unidad para reuniones → Piv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as probar precio, cliente y formato, nadie paga y los costos no bajan →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rgen por cliente es positivo y LTV/CAC pasa de 3 →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necesidad existe pero tu formato de cobro (suscripción fija) no funciona → Piv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novaciones y economía unitaria sana mandan a continuar; una necesidad real con formato equivocado manda a pivotar; ausencia de pago y costos sin corregir mandan a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azonar por costo hundido: el dinero y el tiempo ya gastados no deben pesar en la decisión, que solo debe mirar el futuro mar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el error del **costo hundido**: dejar que lo ya invertido (irrecuperable) dicte seguir, en vez de preguntar qué conviene **de aquí en adelante**. Perseverar es valioso **cuando la evidencia apoya la idea**; terquedad es repetir lo que la evidencia ya refutó, solo «para no haber perdido». Seguir «para que no haya sido en vano» suele hacer que se pierda **más**. Lo invertido se justifica aprendiendo y decidiendo mejor, no apostando el do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vocar el dinero ya gastado para seguir es el error del costo hundido; la decisión correcta evalúa solo el futuro marginal, no lo irrecu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ivotar** es un **cambio de hipótesis específico** conservando la visión aprendida: Diego no tira el pan a domicilio (la necesidad era real); cambia el **modelo de cobro** de suscripción fija a compra por unidad o paquetes para eventos. Se pivota **una** variable a la vez para seguir aprendiendo. Abandonar es otra cosa: cerrar cuando ni la necesidad ni el pago se sostienen. Confundir pivotar con «empezar de cero» hace que se desperdicie todo lo val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ivotar es cambiar una hipótesis concreta (cliente, formato, precio) conservando la visión y lo aprendido, no empezar un negocio del tod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pde-e2-08-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ierra tu propio expediente. Escribe: (1) tus tres hipótesis clave y qué dijo la evidencia de cada una (confirmada, refutada, sin probar); (2) el **umbral que fijaste antes** para continuar, pivotar o abandonar; (3) la decisión que te toca hoy según esos umbrales y **una** acción concreta para los próximos 15 días. Termina con una línea honesta sobre el costo hundido: anota cuánto llevas gastado y reconoce que esa cifra **no entra** en la decisión. ¿Seguirías invirtiendo hoy un peso nuevo, con lo que ya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tinuar, pivotar o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pde-e2-08-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29" r:id="rId1"/>
    <p:sldLayoutId id="2481904930" r:id="rId2"/>
    <p:sldLayoutId id="2481904931" r:id="rId3"/>
    <p:sldLayoutId id="24819049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1f143bc854775bf1916b7bd947db264e0dd74d7b20b565a1.jpg"/>
  <Relationship Id="rId3" Type="http://schemas.openxmlformats.org/officeDocument/2006/relationships/hyperlink" Target="https://negocios.lumbre.lat/object/pde-e2-08-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pde-e2-08-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vo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e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pde-e2-08-m04-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r la evidencia de validación en un expediente y fundamentar una decisión de continuar, pivotar o abandonar, distinguiendo la terquedad de la perseverancia y evitando el error del costo hund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ar no termina en «aprendí cosas interesantes»: termina en una decisión. Este módulo pone a Diego frente al expediente de validación de «Pan en Casa»: hipótesis, experimentos, números de mercado y economía unitaria, con un umbral fijado de antemano. Con eso se decide continuar (los números cuadran), pivotar (cambiar una hipótesis concreta) o abandonar (cerrar barato). Aprende a no confundir la terquedad que se aferra a lo ya gastado con la perseverancia que una idea validada merec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cision · pivotar · costo-hundido · expediente-de-validacion · perseverancia · umbr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tiene ahora un montón de aprendizaje: la preventa convirtió 33%, el SOM son unos 400 hogares alcanzables, cada cliente deja 120 al mes y la razón LTV/CAC es 3.6. Muy instructivo. Pero un expediente de validación ]]></a:t>
            </a:r>
            <a:r>
              <a:rPr lang="en-US" b="1" strike="noStrike" sz="2100" spc="0" u="none" cap="none">
                <a:solidFill>
                  <a:srgbClr val="1B2438">
                    <a:alpha val="100000"/>
                  </a:srgbClr>
                </a:solidFill>
                <a:latin typeface="Calibri"/>
              </a:rPr>
              <a:t><![CDATA[no termina en «qué interesante»]]></a:t>
            </a:r>
            <a:r>
              <a:rPr lang="en-US" strike="noStrike" sz="2100" spc="0" u="none" cap="none">
                <a:solidFill>
                  <a:srgbClr val="1B2438">
                    <a:alpha val="100000"/>
                  </a:srgbClr>
                </a:solidFill>
                <a:latin typeface="Calibri"/>
              </a:rPr>
              <a:t><![CDATA[: termina en una de tres palabras. ]]></a:t>
            </a:r>
            <a:r>
              <a:rPr lang="en-US" b="1" strike="noStrike" sz="2100" spc="0" u="none" cap="none">
                <a:solidFill>
                  <a:srgbClr val="1B2438">
                    <a:alpha val="100000"/>
                  </a:srgbClr>
                </a:solidFill>
                <a:latin typeface="Calibri"/>
              </a:rPr>
              <a:t><![CDATA[Continu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votar]]></a:t>
            </a:r>
            <a:r>
              <a:rPr lang="en-US" strike="noStrike" sz="2100" spc="0" u="none" cap="none">
                <a:solidFill>
                  <a:srgbClr val="1B2438">
                    <a:alpha val="100000"/>
                  </a:srgbClr>
                </a:solidFill>
                <a:latin typeface="Calibri"/>
              </a:rPr>
              <a:t><![CDATA[ o ]]></a:t>
            </a:r>
            <a:r>
              <a:rPr lang="en-US" b="1" strike="noStrike" sz="2100" spc="0" u="none" cap="none">
                <a:solidFill>
                  <a:srgbClr val="1B2438">
                    <a:alpha val="100000"/>
                  </a:srgbClr>
                </a:solidFill>
                <a:latin typeface="Calibri"/>
              </a:rPr>
              <a:t><![CDATA[abandonar]]></a:t>
            </a:r>
            <a:r>
              <a:rPr lang="en-US" strike="noStrike" sz="2100" spc="0" u="none" cap="none">
                <a:solidFill>
                  <a:srgbClr val="1B2438">
                    <a:alpha val="100000"/>
                  </a:srgbClr>
                </a:solidFill>
                <a:latin typeface="Calibri"/>
              </a:rPr>
              <a:t><![CDATA[. Y para que la decisión sea honesta, el umbral que activa cada una se fij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de mirar los números, no después de justificarl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alidas son respetables y las tres son «ganar», porque cada una ahorra dinero o lo pone donde rinde. Lo único que pierde un emprendedor es ]]></a:t>
            </a:r>
            <a:r>
              <a:rPr lang="en-US" b="1" strike="noStrike" sz="2100" spc="0" u="none" cap="none">
                <a:solidFill>
                  <a:srgbClr val="1B2438">
                    <a:alpha val="100000"/>
                  </a:srgbClr>
                </a:solidFill>
                <a:latin typeface="Calibri"/>
              </a:rPr>
              <a:t><![CDATA[decidir por apego]]></a:t>
            </a:r>
            <a:r>
              <a:rPr lang="en-US" strike="noStrike" sz="2100" spc="0" u="none" cap="none">
                <a:solidFill>
                  <a:srgbClr val="1B2438">
                    <a:alpha val="100000"/>
                  </a:srgbClr>
                </a:solidFill>
                <a:latin typeface="Calibri"/>
              </a:rPr>
              <a:t><![CDATA[: seguir porque ya invirtió, o por miedo a admitir que la idea no era el nego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hundido no es una razón para continu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nero que Diego ya gastó en publicidad y empaque ]]></a:t>
            </a:r>
            <a:r>
              <a:rPr lang="en-US" b="1" strike="noStrike" sz="2000" spc="0" u="none" cap="none">
                <a:solidFill>
                  <a:srgbClr val="1B2438">
                    <a:alpha val="100000"/>
                  </a:srgbClr>
                </a:solidFill>
                <a:latin typeface="Calibri"/>
              </a:rPr>
              <a:t><![CDATA[no existe]]></a:t>
            </a:r>
            <a:r>
              <a:rPr lang="en-US" strike="noStrike" sz="2000" spc="0" u="none" cap="none">
                <a:solidFill>
                  <a:srgbClr val="1B2438">
                    <a:alpha val="100000"/>
                  </a:srgbClr>
                </a:solidFill>
                <a:latin typeface="Calibri"/>
              </a:rPr>
              <a:t><![CDATA[ para la decisión: no vuelve, la elijas que elija. Preguntarse «¿seguimos porque ya invertimos 20,000?» es la trampa del ]]></a:t>
            </a:r>
            <a:r>
              <a:rPr lang="en-US" b="1" strike="noStrike" sz="2000" spc="0" u="none" cap="none">
                <a:solidFill>
                  <a:srgbClr val="1B2438">
                    <a:alpha val="100000"/>
                  </a:srgbClr>
                </a:solidFill>
                <a:latin typeface="Calibri"/>
              </a:rPr>
              <a:t><![CDATA[costo hundido]]></a:t>
            </a:r>
            <a:r>
              <a:rPr lang="en-US" strike="noStrike" sz="2000" spc="0" u="none" cap="none">
                <a:solidFill>
                  <a:srgbClr val="1B2438">
                    <a:alpha val="100000"/>
                  </a:srgbClr>
                </a:solidFill>
                <a:latin typeface="Calibri"/>
              </a:rPr>
              <a:t><![CDATA[. La única pregunta correcta mira hacia adelante: «de aquí en adelante, con lo que sé, ¿invertir un peso más en esto rinde mejor que en otra cosa?». Si la respuesta es no, abandonar hoy con pérdidas chicas es más inteligente que confirmar ayer con pérdidas gran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cidir bien, Diego distingue las tres salidas con señales concretas:]]></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inuar]]></a:t>
            </a:r>
            <a:r>
              <a:rPr lang="en-US" strike="noStrike" sz="2100" spc="0" u="none" cap="none">
                <a:solidFill>
                  <a:srgbClr val="1B2438">
                    <a:alpha val="100000"/>
                  </a:srgbClr>
                </a:solidFill>
                <a:latin typeface="Calibri"/>
              </a:rPr>
              <a:t><![CDATA[: las hipótesis críticas se confirman con evidencia de comportamiento y la economía unitaria es sana. Señal: los 13 primeros suscriptores ]]></a:t>
            </a:r>
            <a:r>
              <a:rPr lang="en-US" b="1" strike="noStrike" sz="2100" spc="0" u="none" cap="none">
                <a:solidFill>
                  <a:srgbClr val="1B2438">
                    <a:alpha val="100000"/>
                  </a:srgbClr>
                </a:solidFill>
                <a:latin typeface="Calibri"/>
              </a:rPr>
              <a:t><![CDATA[renuevan]]></a:t>
            </a:r>
            <a:r>
              <a:rPr lang="en-US" strike="noStrike" sz="2100" spc="0" u="none" cap="none">
                <a:solidFill>
                  <a:srgbClr val="1B2438">
                    <a:alpha val="100000"/>
                  </a:srgbClr>
                </a:solidFill>
                <a:latin typeface="Calibri"/>
              </a:rPr>
              <a:t><![CDATA[ el segundo mes sin que los persig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votar]]></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existe pero tu ]]></a:t>
            </a:r>
            <a:r>
              <a:rPr lang="en-US" b="1" strike="noStrike" sz="2100" spc="0" u="none" cap="none">
                <a:solidFill>
                  <a:srgbClr val="1B2438">
                    <a:alpha val="100000"/>
                  </a:srgbClr>
                </a:solidFill>
                <a:latin typeface="Calibri"/>
              </a:rPr>
              <a:t><![CDATA[forma de resolverla]]></a:t>
            </a:r>
            <a:r>
              <a:rPr lang="en-US" strike="noStrike" sz="2100" spc="0" u="none" cap="none">
                <a:solidFill>
                  <a:srgbClr val="1B2438">
                    <a:alpha val="100000"/>
                  </a:srgbClr>
                </a:solidFill>
                <a:latin typeface="Calibri"/>
              </a:rPr>
              <a:t><![CDATA[ (o tu cliente, o tu precio) no. No se cambia todo: se cambia ]]></a:t>
            </a:r>
            <a:r>
              <a:rPr lang="en-US" b="1" strike="noStrike" sz="2100" spc="0" u="none" cap="none">
                <a:solidFill>
                  <a:srgbClr val="1B2438">
                    <a:alpha val="100000"/>
                  </a:srgbClr>
                </a:solidFill>
                <a:latin typeface="Calibri"/>
              </a:rPr>
              <a:t><![CDATA[una hipótesis específica]]></a:t>
            </a:r>
            <a:r>
              <a:rPr lang="en-US" strike="noStrike" sz="2100" spc="0" u="none" cap="none">
                <a:solidFill>
                  <a:srgbClr val="1B2438">
                    <a:alpha val="100000"/>
                  </a:srgbClr>
                </a:solidFill>
                <a:latin typeface="Calibri"/>
              </a:rPr>
              <a:t><![CDATA[ que cayó. Señal: nadie renueva la suscripción mensual, pero los vecinos sí compran por unidad para eventos y reuniones familiares. La necesidad de pan artesanal a domicilio es real; el formato «suscripción fija», no.]]></a:t>
            </a:r>
          </a:p>
        </p:txBody>
      </p:sp>
      <p:sp>
        <p:nvSpPr>
          <p:cNvPr id="9" name=""/>
          <p:cNvSpPr txBox="1"/>
          <p:nvPr/>
        </p:nvSpPr>
        <p:spPr>
          <a:xfrm>
            <a:off x="514350" y="32385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385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bandonar]]></a:t>
            </a:r>
            <a:r>
              <a:rPr lang="en-US" strike="noStrike" sz="2100" spc="0" u="none" cap="none">
                <a:solidFill>
                  <a:srgbClr val="1B2438">
                    <a:alpha val="100000"/>
                  </a:srgbClr>
                </a:solidFill>
                <a:latin typeface="Calibri"/>
              </a:rPr>
              <a:t><![CDATA[: ni la necesidad ni el pago se sostienen, o la economía unitaria es negativa sin forma razonable de corregirla. Señal: tras probar precio, cliente y formato, nadie paga y los costos no baj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votar es el arte medio entre la terquedad y el pánico: conservar la ]]></a:t>
            </a:r>
            <a:r>
              <a:rPr lang="en-US" b="1" strike="noStrike" sz="2100" spc="0" u="none" cap="none">
                <a:solidFill>
                  <a:srgbClr val="1B2438">
                    <a:alpha val="100000"/>
                  </a:srgbClr>
                </a:solidFill>
                <a:latin typeface="Calibri"/>
              </a:rPr>
              <a:t><![CDATA[visión]]></a:t>
            </a:r>
            <a:r>
              <a:rPr lang="en-US" strike="noStrike" sz="2100" spc="0" u="none" cap="none">
                <a:solidFill>
                  <a:srgbClr val="1B2438">
                    <a:alpha val="100000"/>
                  </a:srgbClr>
                </a:solidFill>
                <a:latin typeface="Calibri"/>
              </a:rPr>
              <a:t><![CDATA[ (buen pan, en casa) y cambiar la ]]></a:t>
            </a: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que la evidencia refutó, una a la vez, para seguir aprendie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videncia no sirve si no te obliga a decidi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iego decide continuar, tiene costos fijos de 24,000 pesos al mes (plataforma, parte del transporte y seguros). Cada suscriptor deja un margen de contribución de 120 al mes. ¿Cuántos suscriptores necesita como MÍNIMO para cubrir sus costos fijos (punto de equilibrio)? Escribe solo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uscriptores): ________________]]></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videncia no sirve si no te obliga a deci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a cada señal de Diego la decisión que mejor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inu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vot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bandonar]]></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primeros suscriptores renuevan el segundo mes sin que los persig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adie renueva la suscripción, pero sí compran por unidad para reuniones]]></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s probar precio, cliente y formato, nadie paga y los costos no bajan]]></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rgen por cliente es positivo y LTV/CAC pasa de 3]]></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necesidad existe pero tu formato de cobro (suscripción fija) no funciona]]></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videncia no sirve si no te obliga a decidi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ego dice: «Ya gasté 20,000 pesos y tres meses en esto, no puedo botarlo ahora: hay que seguir para que no haya sido en vano.» ¿Qué error come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la perseverancia siempre pag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azonar por costo hundido: el dinero y el tiempo ya gastados no deben pesar en la decisión, que solo debe mirar el futuro marginal]]></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ría gastar aún más rápido para recuperar lo perdid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blema es que compró el pan demasiado caro a Tres Rí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videncia no sirve si no te obliga a deci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votar significa abandonar por completo la idea y empezar un negocio totalmente disti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no sirve si no te obliga 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cisión valiente no es aguantar por aguantar: es seguir solo con evidencia y cerrar a tiempo sin vergüenza.]]></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Programa de Direc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videncia no sirve si no te obliga a decidi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d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ipótes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rm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ut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mbra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jast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inu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vo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andon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os]]></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mbr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óxim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m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n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und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cono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fr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ui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irt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ue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bes?]]></a:t>
            </a:r>
          </a:p>
        </p:txBody>
      </p:sp>
      <p:sp>
        <p:nvSpPr>
          <p:cNvPr id="8" name=""/>
          <p:cNvSpPr txBox="1"/>
          <p:nvPr/>
        </p:nvSpPr>
        <p:spPr>
          <a:xfrm>
            <a:off x="514350" y="16764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nombrar qué evidencia te haría abandonar, no tienes un plan de decisión: tienes un deseo. Define antes tu número de «hasta aquí lleg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lidación termina en una decisión: continuar, pivotar o abandon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umbral de cada decisión se fija antes de ver los números, no despué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hundido (lo ya gastado) no entra en la decisión; solo importa el futuro margi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votar es cambiar una hipótesis concreta conservando la visión y lo aprendi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tinúa con evidencia de comportamiento (renovaciones, margen), no con ilu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andonar a tiempo con pérdida pequeña es más inteligente que confirmar con pérdida gra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videncia confirmó o refutó cada hipótesis clave?]]></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umbral fijé de antemano para continuar, pivotar o abandonar?]]></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decidiendo por el futuro o por no admitir lo ya gastado?]]></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voto, ¿qué única hipótesis cambio y qué conservo de la visión?]]></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rtiría hoy un peso nuevo en esto con lo que ya s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hipótesis, experimentos y números en un expediente de valid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ontinuar, pivotar o abandonar según umbrales fijados antes.]]></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utralizar el sesgo del costo hundido en la decisión.]]></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perseverancia con evidencia de la terquedad con ape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tinuar, pivotar o aband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cierras el ciclo emprendedor: reuniste evidencia, fijaste umbrales y decides sin que el costo hundido te secuestre. Este expediente de validación es el producto del curso y la base del proyecto integrador de la Etapa 4.]]></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ferencia entre continuar, pivotar y abandonar, y el error del costo hundido. El fallo común es seguir «para no haber perdido» o llamar pivotar a empezar de ce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pde-e2-08-m04-oa01"/>
              </a:rPr>
              <a:t><![CDATA[El punto de decisión: continuar, pivotar o cerrar si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l Curso 8 y de la base de la Etapa 2.]]></a:t>
            </a:r>
            <a:r>
              <a:rPr lang="en-US" strike="noStrike" sz="2100" spc="0" u="none" cap="none">
                <a:solidFill>
                  <a:srgbClr val="1B2438">
                    <a:alpha val="100000"/>
                  </a:srgbClr>
                </a:solidFill>
                <a:latin typeface="Calibri"/>
              </a:rPr>
              <a:t><![CDATA[ Ya sabes ir de una idea a una decisión defendible con evidencia. En la ]]></a:t>
            </a:r>
            <a:r>
              <a:rPr lang="en-US" b="1" strike="noStrike" sz="2100" spc="0" u="none" cap="none">
                <a:solidFill>
                  <a:srgbClr val="1B2438">
                    <a:alpha val="100000"/>
                  </a:srgbClr>
                </a:solidFill>
                <a:latin typeface="Calibri"/>
              </a:rPr>
              <a:t><![CDATA[Etapa 3]]></a:t>
            </a:r>
            <a:r>
              <a:rPr lang="en-US" strike="noStrike" sz="2100" spc="0" u="none" cap="none">
                <a:solidFill>
                  <a:srgbClr val="1B2438">
                    <a:alpha val="100000"/>
                  </a:srgbClr>
                </a:solidFill>
                <a:latin typeface="Calibri"/>
              </a:rPr>
              <a:t><![CDATA[ el foco pasa de tu negocio a ]]></a:t>
            </a:r>
            <a:r>
              <a:rPr lang="en-US" b="1" strike="noStrike" sz="2100" spc="0" u="none" cap="none">
                <a:solidFill>
                  <a:srgbClr val="1B2438">
                    <a:alpha val="100000"/>
                  </a:srgbClr>
                </a:solidFill>
                <a:latin typeface="Calibri"/>
              </a:rPr>
              <a:t><![CDATA[las personas]]></a:t>
            </a:r>
            <a:r>
              <a:rPr lang="en-US" strike="noStrike" sz="2100" spc="0" u="none" cap="none">
                <a:solidFill>
                  <a:srgbClr val="1B2438">
                    <a:alpha val="100000"/>
                  </a:srgbClr>
                </a:solidFill>
                <a:latin typeface="Calibri"/>
              </a:rPr>
              <a:t><![CDATA[: liderazgo y equipos, diseño organizacional y talento (incluida la sucesión y el negocio familiar, que a Tres Ríos le quema porque la tía Rosa quiere retirarse), y negociación y comunicación directiva. La ]]></a:t>
            </a:r>
            <a:r>
              <a:rPr lang="en-US" b="1" strike="noStrike" sz="2100" spc="0" u="none" cap="none">
                <a:solidFill>
                  <a:srgbClr val="1B2438">
                    <a:alpha val="100000"/>
                  </a:srgbClr>
                </a:solidFill>
                <a:latin typeface="Calibri"/>
              </a:rPr>
              <a:t><![CDATA[Etapa 4]]></a:t>
            </a:r>
            <a:r>
              <a:rPr lang="en-US" strike="noStrike" sz="2100" spc="0" u="none" cap="none">
                <a:solidFill>
                  <a:srgbClr val="1B2438">
                    <a:alpha val="100000"/>
                  </a:srgbClr>
                </a:solidFill>
                <a:latin typeface="Calibri"/>
              </a:rPr>
              <a:t><![CDATA[ subirá a la inversión, el entorno económico, el gobierno y la ética, para aterrizar todo en el ]]></a:t>
            </a:r>
            <a:r>
              <a:rPr lang="en-US" b="1" strike="noStrike" sz="2100" spc="0" u="none" cap="none">
                <a:solidFill>
                  <a:srgbClr val="1B2438">
                    <a:alpha val="100000"/>
                  </a:srgbClr>
                </a:solidFill>
                <a:latin typeface="Calibri"/>
              </a:rPr>
              <a:t><![CDATA[proyecto integrador]]></a:t>
            </a:r>
            <a:r>
              <a:rPr lang="en-US" strike="noStrike" sz="2100" spc="0" u="none" cap="none">
                <a:solidFill>
                  <a:srgbClr val="1B2438">
                    <a:alpha val="100000"/>
                  </a:srgbClr>
                </a:solidFill>
                <a:latin typeface="Calibri"/>
              </a:rPr>
              <a:t><![CDATA[ donde tú eliges: crear un negocio nuevo o profesionalizar uno que ya exis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2026-10-25T00:37:36Z</dcterms:created>
  <dcterms:modified xsi:type="dcterms:W3CDTF">2026-10-25T00:37:36Z</dcterms:modified>
  <dc:title>El punto de decisión: continuar, pivotar o cerrar sin miedo</dc:title>
  <dc:description>Presentación editable del OA «El punto de decisión: continuar, pivotar o cerrar sin miedo». Enlace: https://negocios.lumbre.lat/object/pde-e2-08-m04-oa01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