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de-e2-08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de-e2-08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lientes que pagan no son un mercado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ercado de «Pan en Casa» en tres círculos (hogare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de-e2-08-m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lientes que pagan no son un mercado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clientes que pagan no son un mercado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.6 veces (tolerancia ±0.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TV ÷ CAC = 720 ÷ 200 = **3.6 veces**. Regla práctica sana: el LTV debe superar el CAC con holgura (la referencia habitual es al menos 3 veces). Aquí 3.6 dice que por cada peso que Diego gasta en conseguir un cliente, recupera 3.6 en margen a lo largo de su vida: puede permitirse gastar en crecer. Si la razón fuera menor a 1, cada cliente nuevo **aumentaría las pérdidas**, y crecer sería excavar más hondo. Ojo con el plazo: el LTV se acumula en 6 meses, pero el CAC se paga hoy; por eso hay que mirar también la **caja**, como viste en la Etapa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azón LTV/CAC es 720 entre 200, igual a 3.6; un valor cercano o superior a 3 indica que adquirir clientes es ren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de-e2-08-m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mpeora el LTV y puede volver la razón LTV/CAC menor que 1, porque renuncias a 120 del margen que duraba la relación, mientras el CAC de 200 lo pagas ig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galar el primer mes recorta el ingreso recurrente por cliente: si antes el LTV era 720 (6 meses), al no pagar el primero quedan unos 600, y si muchos se van tras el mes gratis el LTV real puede caer por debajo del CAC de 200. Crecer con regalos **acelera** una economía unitaria negativa. El CAC y el costo variable no bajan por regalar; solo bajan tu margen. Regla: **primero haz que un cliente deje dinero; después acelera.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alar el primer mes reduce el LTV por cliente mientras el CAC y el costo variable permanecen, pudiendo hacer la razón LTV/CAC inferior a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de-e2-08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mo evidencia de negocio. El TAM es el escenario soñado, no tu mercado: casi nadie compra pan a domicilio en toda la ciudad. Lo que decide si **tú** tienes un negocio es el **SOM** (los 400 alcanzables en 18 meses) y sobre todo si **cada uno** deja dinero (economía unitaria). Un TAM enorme con un SOM minúsculo y margen negativo es la receta de un fracaso caro e ilusionante. En las presentaciones impresiona el grande; en la realidad paga el pequeño y bien calcu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AM no dimensiona el negocio real; lo hacen el SOM alcanzable y una economía unitaria positiva por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de-e2-08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SOM: 400 suscriptores alcanzables en 18 meses → Tamaño de mercado (¿hay suficientes?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rgen de contribución mensual: 120 por cliente → Economía unitaria (¿cada uno deja dinero?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C: 200 por cliente adquirido → Economía unitaria (¿cada uno deja dinero?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AM: 20,000 hogares en la zona que podrían usarlo → Tamaño de mercado (¿hay suficientes?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TV/CAC = 3.6 veces → Economía unitaria (¿cada uno deja dinero?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AM/SAM/SOM dimensionan cuántos clientes hay; margen, CAC, LTV y su razón dicen si cada cliente deja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de-e2-08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idea (o «Pan en Casa») y haz las dos cuentas en orden. Primero el mercado: estima TAM, SAM y SOM con números conservadores y anota en cuánto tiempo capturarías ese SOM. Después la economía unitaria de UN cliente: precio, costo variable, margen por periodo, cuánto te cuesta conseguirlo (CAC) y cuánto dura (LTV). Calcula LTV/CAC. Si la razón es menor que 3 y el SOM es chico, tienes un pasatiempo; si el margen por cliente es negativo, crecer te hunde. Escribe qué número, de todos los que calculaste, te da más miedo y por qu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de-e2-08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de-e2-08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mercado y economía unita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de-e2-08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27" r:id="rId1"/>
    <p:sldLayoutId id="2481904928" r:id="rId2"/>
    <p:sldLayoutId id="2481904929" r:id="rId3"/>
    <p:sldLayoutId id="24819049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f1b6c080edfe09b88bf6ffba02b2b3697d9c7fd221335a51.jpg"/>
  <Relationship Id="rId3" Type="http://schemas.openxmlformats.org/officeDocument/2006/relationships/hyperlink" Target="https://negocios.lumbre.lat/object/pde-e2-08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de-e2-08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?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nom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itar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pde-e2-08-m03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 el mercado alcanzable con TAM/SAM/SOM y calcular la economía unitaria (margen de contribución, costo de adquisición y valor de vida del cliente) para juzgar la viabilidad del negoc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dos vecinos paguen no prueba un negocio: hacen falta suficientes clientes posibles y que cada uno deje dinero. Este módulo dimensiona «Pan en Casa» sin engañarse: primero el tamaño realista del mercado con TAM, SAM y SOM; después la economía unitaria, la prueba de fuego de una suscripción: cuánto aportas por cliente (margen), cuánto cuesta conseguirlo (CAC) y cuánto vale en su vida (LTV). Un negocio grande con economía unitaria negativa se hunde más rápido cuanto más cr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conomia-unitaria · tam-sam-som · cac · ltv · margen-de-contribucion · viabil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ta de Diego funcionó: 13 de 40 vecinos pagaron. Ahora viene la pregunta que separa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bby con rep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¿ha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ientes como para que esto valga la pena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uno deja 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 Son dos cuentas distintas y hay que hacerlas en orden, porque responder mal la primera es construir algo pequeño, y responder mal la segunda es construir una máquina de perder dinero en gran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a primera usamos tres círculos concéntricos que bajan de lo soñado a lo alcanzable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ercado total: todos los que compran pan),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ercado alcanzable: los que podrían y querrían tu servicio)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de verdad puedes capturar en un plazo realista). No se busca el TAM enorme que impresiona en una presentación; se busca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 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ya haga viable el negoc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cado de «Pan en Casa» en tres círculos (hogare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790700"/>
                <a:gridCol w="4324350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írc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timación de Die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M · mercado 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gares que compran pan en la ciu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0,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M · alcanz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gares de su zona que pagan por pan artesanal y aceptan 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,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M · obten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que puede atender y capturar en 18 meses (≈2% del SAM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el salto: de 500,000 «posibles»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 rea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SOM de 400 suscriptores ya es un negocio: a 450 pesos al mes, da unos 180,000 de ingreso mensual. Pero solo importa si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cada suscriptor Diego gana dinero de 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aquí entr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 uni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que se mi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a 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mirar el tot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mos un cliente de «Pan en Casa» al mes (MXN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343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suscripción: 450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cliente: 240 del pan que le compra a Tres Ríos + 90 de empaque y transporte = 330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de con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nsual por cliente: 450 − 33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o es lo que cada cliente aporta cada mes a cubrir los costos fijos y a dejar gana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esto se suman dos números que todo negocio de captación paga tiene: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osto de adquisición): cuánto gastas en conseguir un cliente. Diego invirtió 6,000 en publicidad y obtuvo 30 clientes: CAC = 6,000 ÷ 3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T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valor de vida del cliente): cuánto margen te deja antes de irse. Si en promedio un suscriptor se queda 6 meses: LTV = 120 × 6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lientes que pagan no son un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«Pan en Casa», el margen mensual por cliente es 120, el CAC es 200 y el cliente dura en promedio 6 meses (LTV = 120 × 6 = 720). Calcula la razón LTV/CAC. Escribe solo el número con un decimal (por ejemplo 2.5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veces): ________________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lientes que pagan no son un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etidor le ofrece a Diego crecer rapidísimo: regala el primer mes para llenar de suscriptores. Si el margen mensual es 120 y el CAC 200, ¿qué efecto tiene regalar el primer m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jora la economía unitaria porque atrae más clie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mpeora el LTV y puede volver la razón LTV/CAC menor que 1, porque renuncias a 120 del margen que duraba la relación, mientras el CAC de 200 lo pagas igu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cambia nada, el primer mes no cuent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duce el costo variable del pan de Tres Rí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lientes que pagan no son un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sentar un TAM gigante (los 500,000 hogares que compran pan) es la mejor forma de mostrar que el negocio es grande.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lientes que pagan no son un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número de Diego según a qué pregunta de viabilidad respon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maño de mercado (¿hay suficientes?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conomía unitaria (¿cada uno deja dinero?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SOM: 400 suscriptores alcanzables en 18 mes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argen de contribución mensual: 120 por client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C: 200 por cliente adquirid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AM: 20,000 hogares en la zona que podrían usar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TV/CAC = 3.6 ve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lientes que pagan no son un mer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ercado grande no salva una unidad que pierde dinero: solo hace que pierdas más rápid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Programa de Direcc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clientes que pagan no son un merc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idea (o «Pan en Casa») y haz las dos cuentas en orden. Primero el mercado: estima TAM, SAM y SOM con números conservadores y anota en cuánto tiempo capturarías ese SOM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la economía unitaria de UN cliente: precio, costo variable, margen por periodo, cuánto te cuesta conseguirlo (CAC) y cuánto dura (LTV). Calcula LTV/CAC. Si la razón es menor que 3 y el SOM es chico, tienes un pasatiempo; si el margen por cliente es negativo, crecer te hund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qué número, de todos los que calculaste, te da más miedo y por qué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te enamores del TAM. El número que manda es el margen por cliente: si es positivo y el LTV/CAC pasa de 3, el resto se construye; si no, cambiar de tamaño no cambia 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 es el mercado total, SAM el alcanzable y SOM lo que capturas en un plazo real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hace negocio al negocio es el SOM honesto, no el TAM que impresi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 de contribución por cliente = precio − costo variab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C es cuanto cuesta conseguir un cliente; LTV es cuanto margen deja antes de irs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azón LTV/CAC sana suele exigir al menos 3 veces; por debajo de 1 cada cliente pierde diner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conomía unitaria negativa, crecer agrava el problema en lugar de resolverl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lientes alcanzables hay de verdad (SOM) y en cuánto tiemp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dejo por cliente cada periodo (margen de contribución)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me cuesta conseguirlo (CAC) y cuánto vale en su vida (LTV)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razón LTV/CAC permite crecer o cada cliente nuevo aumenta la pérdid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oy confundiendo un TAM grande con un negocio viabl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 TAM, SAM y SOM con supuestos conservad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margen de contribución, CAC y LTV de un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r la viabilidad con la razón LTV/CAC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cuando una economía unitaria negativa hace que crecer empeore el negoci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mercado y economía unita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mensionas sin engañarte (TAM/SAM/SOM) y compruebas que cada cliente deja dinero (margen, CAC, LTV/CAC). Siguiente: con toda la evidencia sobre la mesa, decidir si Diego continúa, cambia de hipótesis (pivotar) o cierra bar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diferencia entre tamaño (¿hay suficientes?) y economía unitaria (¿cada uno deja?). El error común es deslumbrarse con el TAM y no calcular el margen por clien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de-e2-08-m03-oa01"/>
              </a:rPr>
              <a:t><![CDATA[¿Cuántos son y cuánto dejas por cliente? Mercado y economía unita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 del curso (M04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ego ya sabe si hay mercado y si cada cliente es rentable. El módulo final reúne toda la evidencia en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 de valid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nfrenta la decisión difíci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números que cuadran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mbiando una hipótesis,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culpa. Ahí aprenderás a distinguir la terquedad que se aferra a la inversión hundida de la perseverancia que vale la pen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2026-10-25T00:37:34Z</dcterms:created>
  <dcterms:modified xsi:type="dcterms:W3CDTF">2026-10-25T00:37:34Z</dcterms:modified>
  <dc:title>¿Cuántos son y cuánto dejas por cliente? Mercado y economía unitaria</dc:title>
  <dc:description>Presentación editable del OA «¿Cuántos son y cuánto dejas por cliente? Mercado y economía unitaria». Enlace: https://negocios.lumbre.lat/object/pde-e2-08-m03-oa01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