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8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8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8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ofr-r08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TZ_Q4dsRJg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8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orre Corporativo Reforma: el lunes que heredas todo» (2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orre Corporativo Reforma: el lunes que heredas todo» (3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orre Corporativo Reforma: el lunes que heredas todo» (4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orre Corporativo Reforma: el lunes que heredas todo» (5 de 5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tres primeras horas: decide y defiend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594000 pesos (tolerancia ±0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18 % de 1,500,000 = 270,000 de renta mensual; dos rentas = 540,000 + 54,000 de mantenimiento = 594,000 pesos. El número cambia la conversación: Ardan no es «un problema de cobranza», es el 40 % de la morosidad potencial del edificio y un riesgo que se gestiona hoy con antigüedad real, convenio y aviso al dueño — no el viernes «si siguen sin pagar». Y cambia también la junta de las 18:00: el dueño necesita saber el monto, el plan y el peor escen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mora grande se traduce a monto exacto y porcentaje del ingreso antes de cualquier decisión: el criterio profesional empieza con el número corr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8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ctivar protocolo del elevador (rescate por póliza y registro con hora), dejar la fuga con instrucción escrita a mantenimiento, encargar al auxiliar el acuse a Ardan con monto verificado, poner protección civil y licitación en la agenda de hoy y reservar dos horas para la junta del dueñ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triaje profesional del día 1 no elige un frente: activa protocolos simultáneos con dueños distintos — el elevador se atiende SIN secuestrar a la administradora (la póliza de mantenimiento hace el rescate; tú exiges tiempo de respuesta contractual, acompañamiento, registro en bitácora y parte médico si hace falta). La fuga va a mantenimiento con instrucción escrita y corte del suministro; Ardan a cobranza con acuse formal y monto exacto; y TÚ te quedas con lo que nadie más puede hacer: preparar la junta del dueño con números, contención hecha y plan del día 2. A convierte el día en un solo frente; C es la huida elegante; D pelea el relato sin tener el hecho resuel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día 1 se administra con protocolos simultáneos y dueños distintos: lo contractualmente crítico no espera, lo delegable se delega por escrito, y la junta del dueño se gana con númer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8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 en el orden: dinero grande no es igual a prioridad uno cuando hay personas atrapadas (riesgo humano), una fuga activa con amenaza mediática y un dictamen vencido (riesgo legal). El viernes de la licitación está a cuatro días, y su manejo profesional del día 1 es exactamente el que sí cabe hoy: verificar el estado de las dos propuestas, documentar el hallazgo del traspaso y fijar en el plan del día 2 la comparación con matriz — no soltar el elevador para revisar sobres. La administradora que prioriza por monto en lugar de por riesgo es la que llega «bien enfocada» a la tragedia equivoc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riterio de prioridad es riesgo humano, luego contractual, luego financiero; el monto grande no le gana a una persona atrapada ni a un dictamen venc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8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humano · dinero · bitác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tres reglas que atraviesan las ocho rutas y que hoy se ponen a prueba juntas: el orden del riesgo, el dinero como traductor de toda decisión, y la bitácora como la memoria que mañana te defiende — el día que nadie te crea, el folio con hora hablará por ti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iesgo humano, contractual y financiero en ese orden, todo registrado en bitácora con hora: el marco de decisión bajo pre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8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Activar rescate del elevador con póliza y registrar hora de aviso y de liberación → Hoy mism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rtar la filtración y resguardar el auto del directivo con evidencia fotográfica → Hoy mism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Verificar saldo exacto de Ardan y enviar acuse formal con monto y días vencidos → Hoy mism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mparar con matriz las dos propuestas de impermeabilización y citar la tercera → Plan del día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evantar el censo de brigadistas y la ruta para reactivar el programa interno → Plan del día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definir con el dueño la gobernanza (quién autoriza, hasta cuánto, con qué aviso) → Plan del día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 que tiene riesgo humano, contractual o mediático activo se atiende hoy; lo que necesita estructura y comparecencia entra al día 2 con fecha y dueño — las dos columnas son decisión, no improvis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8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Clasificar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ctivar protocolo elevador: póliza de mantenimiento al rescate, seguridad acompañando, bitácora con hora del aviso y parte médico si se necesita. → Instruir por escrito a mantenimiento: cortar el agua, resguardar el auto con fotos, avisar al inquilino del piso 7 con el plan de reparación visible. → Atender el dictamen vencido con la póliza vigente del edificio: cita de verificación hoy y registro del hallazgo para la junta. → Verificar el saldo de Ardan con el auxiliar y enviar el acuse formal con monto, días y propuesta de reunión. → Armar el material de la junta de las 18:00: tres números (ingreso, mora, riesgo), contención hecha con evidencia, y plan del día 2 con fechas. → Cerrar el día: acta de la junta con acuerdos del dueño, bitácora completa y las instrucciones del día 2 escritas antes de apagar la luz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orden es la doctrina del curso aplicada: riesgo humano, luego hechos materiales en curso, luego lo legal, luego lo financiero, y lo político (la junta) llega con los otros cuatro resueltos o en manos — no con excusas. El cierre con acta y bitácora es lo que convierte el primer día en administración y no en improvisación hero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evar lo humano primero, contener lo material, atender lo legal, medir lo financiero y llegar a la junta con el plan — y cerrar con acta y bitáco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8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Ordenar la secuencia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2. «Le prometí al del piso 7 que el edificio paga el pulido completo del auto hoy mismo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ínea 2 (índice 1): prometer pago sin evaluar responsabilidad ni autorizar con el dueño es comprometer al edificio con el dinero del dueño — lo correcto es recibir el daño, documentarlo, y resolver con peritaje y póliza. Línea 3 (índice 2): «bajar la tensión del acuse» sin convenio firmado con calendario y consecuencia es cambiar un documento exigente por una promesa verbal; la mora grande se gestiona con firmeza amable, no con alivio anticipado. Línea 5 (índice 4): cancelación como respuesta a la falta de brigada revela el atajo — la respuesta era reactivarla con fecha, no borrar el problema del calendario. Las líneas 1 y 4 son gestión correcta del día: protocolo completo con evidencia y verificación citada con aviso al dueño en a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ometer sin base, aflojar el acuse sin convenio y cancelar por falta de brigada: los tres atajos del día 1 que el expediente cobra ca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ofr-r08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Detective de errores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tres primeras horas: decide y defiende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ofr-r08-oa01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88251" r:id="rId1"/>
    <p:sldLayoutId id="2481988252" r:id="rId2"/>
    <p:sldLayoutId id="2481988253" r:id="rId3"/>
    <p:sldLayoutId id="248198825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fca74fb6a470e1c479be8da3b4930759f9dd8feb6971e691.jpg"/>
  <Relationship Id="rId3" Type="http://schemas.openxmlformats.org/officeDocument/2006/relationships/hyperlink" Target="https://negocios.lumbre.lat/object/ofr-r08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  <Relationship Id="rId3" Type="http://schemas.openxmlformats.org/officeDocument/2006/relationships/hyperlink" Target="https://negocios.lumbre.lat/object/ofr-r08-oa01" TargetMode="External"/>
  <Relationship Id="rId4" Type="http://schemas.openxmlformats.org/officeDocument/2006/relationships/hyperlink" Target="https://negocios.lumbre.lat/object/ofr-r08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TZ_Q4dsRJg42.jpg"/>
  <Relationship Id="rId3" Type="http://schemas.openxmlformats.org/officeDocument/2006/relationships/hyperlink" Target="https://negocios.lumbre.lat/object/ofr-r08-oa01" TargetMode="External"/>
  <Relationship Id="rId4" Type="http://schemas.openxmlformats.org/officeDocument/2006/relationships/hyperlink" Target="https://www.youtube.com/watch?v=TZ_Q4dsRJg4" TargetMode="External"/>
  <Relationship Id="rId5" Type="http://schemas.openxmlformats.org/officeDocument/2006/relationships/hyperlink" Target="https://www.youtube.com/watch?v=TZ_Q4dsRJg4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ofr-r08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mul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·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rr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rporativ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form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8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562100"/>
            <a:ext cx="3105150" cy="1866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zar los seis incidentes del primer día de administración bajo presión, decidiendo con criterio de riesgo, contrato y dine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jercicio integrador comienza: heredas la administración de Torre Corporativo Reforma un lunes con seis frentes abiertos — elevador atrapado, fuga, inquilino moroso grande, junta con el dueño, licitación a medias y una queja con prensa local. Prioriza como administradora profesiona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imulación · priorización · día uno · incident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rre Corporativo Reforma: el lunes que heredas to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 te va a preguntar por la teoría el primer lunes: te van a preguntar por el elevador, la fuga, el moroso y la junta de las cinco. Todo al mismo tiemp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5124450"/>
          <a:chOff x="514350" y="247650"/>
          <a:chExt cx="8629650" cy="5124450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rre Corporativo Reforma: el lunes que heredas to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FRACASO ASEGURADO DE UN NUEVO JEFE DE MANTENI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943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apoyo (Ingeniería del mantenimiento en YouTube): los errores clásicos del que llega nuevo a dirigir mantenimiento — exactamente lo que esta simulación te exige no comete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8291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rre Corporativo Reforma: el lunes que heredas todo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 tu primer día. Torre Corporativo Reforma: 8 pisos rentables, 26 inquilinos, 6,000 m² rentables, mantenimiento de 320 mil pesos mensuales, y un dueño (Grupo Inmobiliario Vela) que decide con números y con humor cero. La anterior administradora «salió». Te entregas las llaves a las 8:00 con seis frentes ya gritando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2670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:0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personal de limpieza reporta a dos personas atrapadas en el elevador 2 desde hace 25 minutos; el botón de emergencia «no se escucha»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rre Corporativo Reforma: el lunes que heredas todo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: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filtración de agua desde el techo del estacionamiento hacia el auto de un directivo del piso 7; el inquilino ya tomó fotos y «va a hablar con un periodista amigo»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574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:4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sistema de cobro muestra que Grupo Ardan (piso 6, 18 % del ingreso del edificio) debe dos meses de renta más el mantenimiento de esos meses: 594 mil pes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861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2861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:1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dueño exige junta HOY a las 18:00: «quiero saber qué está pasando con el edificio»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rre Corporativo Reforma: el lunes que heredas todo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:3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detectas una licitación de impermeabilización a medias: dos propuestas recibidas, ninguna comparada, el plazo vence el viernes con la temporada de lluvi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6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574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: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jefe de mantenimiento te informa que el dictamen de protección civil venció hace 11 días y la brigada «está en el aire» desde la salida de la anterior administrador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rre Corporativo Reforma: el lunes que heredas todo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hay orden «correcto» de manual: hay criterio. Tu brújula de todo el curs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 humano primero, riesgo contractual después, dinero siempre en la mesa, y todo con registro desde el minuto un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Esta fase no pide perfección: pide que demuestres que piensas como administradora bajo presión — y te deja defender cada decisió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orre Corporativo Reforma: el lunes que heredas todo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funciona esta simula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ases en la misma torre: día 1 (prioridades), primeros 30 días (plan), primer informe a dirección, y evaluación final integradora. En cada fase decides, justificas y recibes retroalimentación con el estándar profesional del curso. No hay respuestas de una sola letra: hay criterio defendible — y los ejercicios te piden exactamente es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primeras horas: decide y defiend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nción (8:00-9:00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é haces en cada uno de los seis frentes antes de las 9:00 — con criterio de riesgo humano y evidencia. No es un plan: es la secuencia exacta con hora, responsable y a quién avis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riaje del dí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lasifica los seis incidentes en lo que no puede esperar a mañana, lo que se delega con instrucción escrita y lo que se agenda con fecha; el error del novato es tratar todo como urgente (nada avanza) o nada como urgente (todo explota)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primeras horas: decide y defiend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paración de la junta de las 18:00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lo que sabes a las 10:00 de la mañana, qué tres números y qué tres compromisos le llevas al dueño al final del día — sabiendo que él no te pide el relato del desastre, te pide el plan del día 2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primeras horas: decide y defien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dificio factura 1,500,000 pesos al mes en rentas y mantenimiento. Grupo Ardan representa 18 % de ese ingreso y debe dos rentas completas más un mantenimiento (asume: 18 % de 1,500,000 es renta mensual del inquilino; debe 2 rentas + 1 mes de su parte de mantenimiento que son 54,000 pesos). ¿Cuánto le debes recuperar a Grupo Ardan en total, en pesos? (Calcula: 2 × 270,000 + 54,000.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39624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pesos): ________________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primeras horas: decide y defien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las 8:05 tienes seis frentes y un solo tú. ¿Cuál es la secuencia de las primeras tres hora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mpezar por el elevador y no soltarlo hasta bajar a las personas: lo demás puede esperar porque un elevador con gente adentro es la única prioridad real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ctivar protocolo del elevador (rescate por póliza y registro con hora), dejar la fuga con instrucción escrita a mantenimiento, encargar al auxiliar el acuse a Ardan con monto verificado, poner protección civil y licitación en la agenda de hoy y reservar dos horas para la junta del dueñ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Mandar a todos a atender sus temas y sentarte a redactar el correo de «tomo conocimiento y comenzaré mi gestión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5528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lamar primero al periodista amigo del inquilino del piso 7 para ganarle el relat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primeras horas: decide y defien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primer día, la licitación de impermeabilización (plazo el viernes) es la prioridad número uno porque es el frente con más dinero en jue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primeras horas: decide y defien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riterio de prioridad del día 1 es: riesgo ___ primero, riesgo contractual después, ___ siempre en la mesa; y todo con registro desde el minuto uno en la ___ del edificio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primeras horas: decide y defien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ón del día 1: se ejecuta hoy mismo (antes de la junta de las 18:00) o entra en el plan del día 2 con fech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Hoy mism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lan del dí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Activar rescate del elevador con póliza y registrar hora de aviso y de libera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9814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rtar la filtración y resguardar el auto del directivo con evidencia fotográfic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Verificar saldo exacto de Ardan y enviar acuse formal con monto y días vencid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mparar con matriz las dos propuestas de impermeabilización y citar la terce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evantar el censo de brigadistas y la ruta para reactivar el programa intern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definir con el dueño la gobernanza (quién autoriza, hasta cuánto, con qué aviso)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9147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primeras horas: decide y defien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s primeras seis acciones de tu turno en la torr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Instruir por escrito a mantenimiento: cortar el agua, resguardar el auto con fotos, avisar al inquilino del piso 7 con el plan de reparación visi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813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tender el dictamen vencido con la póliza vigente del edificio: cita de verificación hoy y registro del hallazgo para la jun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576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Verificar el saldo de Ardan con el auxiliar y enviar el acuse formal con monto, días y propuesta de reunió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rmar el material de la junta de las 18:00: tres números (ingreso, mora, riesgo), contención hecha con evidencia, y plan del día 2 con fech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220980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Cerrar el día: acta de la junta con acuerdos del dueño, bitácora completa y las instrucciones del día 2 escritas antes de apagar la luz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320040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Activar protocolo elevador: póliza de mantenimiento al rescate, seguridad acompañando, bitácora con hora del aviso y parte médico si se necesit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tres primeras horas: decide y defien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 las 18:00 y el auxiliar te pasó su «resumen del día» para la junta. Marca las líneas con problema ser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1. «El elevador quedó liberado a las 8:50; las personas salieron bien y ya va peritaje del equipo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2. «Le prometí al del piso 7 que el edificio paga el pulido completo del auto hoy mismo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3. «Ardan respondió que paga la mitad el viernes; le dije que perfecto y bajé la tensión del acuse.»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4. «El dictamen vencido: cité a la verificadora para mañana a las 9 y avisé al dueño en el acta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5. «Como no había brigada, decidí cancelar la participación del edificio en el próximo simulacro.»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primeras horas: decide y defiend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junta de las 18:00 se gana con estructura, no con ép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ueño que pregunta «qué está pasando» está en realidad preguntando tres cosas: ¿hay control hoy?, ¿hay plan mañana?, ¿hay dinero en la mesa? Tu material de una cuartilla: contención del día con evidencia (elevador liberado 8:50 con folio, fuga contenida con fotos), los tres números (ingreso mensual, mora exacta con nombre, riesgos legales atendidos con fecha), y el plan del día 2 con dueños. La épica del «qué difícil fue el día» se la cuentas a tu familia; al dueño se le cuenta el contro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primeras horas: decide y defiend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curso no da asesoría legal ni fis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rso enseña la práctica del mercado mexicano y cita leyes y reglas generales. Cada contrato, tema fiscal o conflicto concreto se decide con la legislación de tu estado y con profesionales (abogado y contador). La regla de oro de la administradora profesional: documentar, verificar y saber a quién llamar a tiempo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riterio de prioridad bajo presión: riesgo humano, luego contractual, luego financiero — con registro en bitácora desde el minuto u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protocolos simultáneos con dueños distintos liberan a la administradora para lo que solo ella puede hacer: números, junta y plan del día 2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 se promete sin base (daños), nada se afloja sin convenio (mora), nada se cancela sin reemplazo (protección civil)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junta del dueño se gana con cuartilla de control: contención con evidencia, tres números y plan con fecha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res cosas NO pueden esperar a mañana en el día 1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frente estoy tratando como urgente solo porque grita más fuerte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le diré al dueño esta noche y con qué números lo sostengo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7336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7336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quedó registrado en bitácora con hora y firma de este día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1337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1337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le heredé al día 2: instrucciones escritas con dueño y fecha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ofr-r08-oa01"/>
              </a:rPr>
              <a:t><![CDATA[Simulación fase 1 · Día 1 en Torre Corporativo Reform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ar incidentes múltiples con criterio de riesgo y documentar las decision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ar protocolos simultáneos delegando por escrito sin perder el contro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r y cerrar la junta de emergencia con el dueño usando números y evidencia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se 2 de la simulación: los primeros 30 días en la torre — el piso vacío, los morosos y la fuga se convierten en un plan integrado con entregables, responsables y métrica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2026-10-25T23:46:18Z</dcterms:created>
  <dcterms:modified xsi:type="dcterms:W3CDTF">2026-10-25T23:46:18Z</dcterms:modified>
  <dc:title>Simulación fase 1 · Día 1 en Torre Corporativo Reforma</dc:title>
  <dc:description>Presentación editable del OA «Simulación fase 1 · Día 1 en Torre Corporativo Reforma». Enlace: https://negocios.lumbre.lat/object/ofr-r08-oa01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