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7-oa06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7-oa06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7-oa06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ofr-r07-oa06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a-V8Qg9ND6U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7-oa06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junta de dos horas en la que nadie decidió nada» (2 de 5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junta de dos horas en la que nadie decidió nada» (3 de 5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junta de dos horas en la que nadie decidió nada» (4 de 5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junta de dos horas en la que nadie decidió nada» (5 de 5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7-oa06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7-oa06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7-oa06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tres artes de la junta bien conducida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Proponer una regla acordada: los temas sin decisión requerida se tratan en el bloque de semáforos con dos minutos, o se convierten en petición formal con opciones y recomendación para la próxima junta — y se le ofrece al interesado una reunión de 15 minutos aparte si el asunto merece profund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tema sin decisión es la fuerza que disuelve las juntas: o se convierte en decisión con estructura (opciones, costo, recomendación) o sale del foro colectivo. La respuesta profesional no es el veto (C) sino la regla transparente aplicada con respeto: tiempo colectivo para decidir, tiempo individual para profundizar. Darle sus 40 minutos (A) secuestra a los demás; debatir sin estructura (D) es exactamente cómo un tema sensible consume una junta entera sin minu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tema sin decisión pendiente se convierte en petición estructurada o sale del tiempo colectivo: la agenda protege el mecanismo de deci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7-oa06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 en el tiempo y en el método: la minuta se lee EN la junta (bloque de 10 minutos) y se envía el mismo día — porque «el acuerdo que yo recuerdo» y «el que tú recuerdas» divergen exactamente en el 20 % que importa (dueño, fecha, alcance de lo aprobado). Redactarla días después con notas personales convierte decisiones compartidas en interpretación unilateral: el reclamo llega cuando ya pasó el plazo y nadie quiere admitir qué se acordó. La lectura en vivo tiene otro efecto: obliga a la precisión en el salón — «¿lo aprobamos o lo dejamos visto?» se descubre ahí mismo, con todos escuchando la respue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minuta se lee en la junta y sale el mismo día: los recuerdos divergentes de acuerdos son el origen de los pendientes etern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7-oa06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ecisiones · recomendación · fech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esqueleto de la junta productiva: decisiones como unidad de agenda (no temas), recomendación lista para que la dirección elija en lugar de redactar, y los tres verbos de la minuta (qué, quién, cuándo) que hacen que el acuerdo exista más allá de la memoria del sal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genda por decisiones, opciones con recomendación y minuta en vivo con dueño y fecha: el trío de la junta que produc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7-oa06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Ocupación del mes: 92 %, sin cambios de color → Información ráp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Autorizar la renovación del contrato de seguridad con nuevo monto → Bloque de dec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La mora del piso 4 con convenio ya firmado → Información ráp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Aprobar la obra mayor del patio con dos propuestas técnicas → Bloque de dec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l dictamen de protección civil renovado sin observaciones → Información ráp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Decidir la estrategia del inquilino en +90 días: garantía, notarial o esperar → Bloque de dec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 que no necesita firma se informa; lo que requiere una elección de la dirección se presenta con opciones, costo y recomend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7-oa06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Clasificar» (2 de 2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ías antes: filtrar qué temas requieren decisión, uno a uno con quienes suelen objetar, preparar opciones y costos. → Abrir con semáforos en 10 minutos y enunciar las decisiones que la junta debe producir hoy. → Tratar cada decisión con contexto, opciones, recomendación y pregunta directa: ¿se aprueba la opción recomendada? → Leer la minuta en vivo: acuerdo, dueño, fecha; y revisar el cumplimiento de los acuerdos de la junta anterior. → Enviar la minuta el mismo día y abrir la siguiente junta con el tablero de acuerdos: cerrado, en curso, venc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junta se gana antes de entrar: la preparación y el uno a uno evitan el callejón en el salón; el arranque con las decisiones enunciadas pone el marco; la minuta leída y enviada el mismo día sella el acuerdo; y abrir la siguiente junta con el tablero de pendientes educa al sistema: aquí lo que se acuerda, se persigu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eparar, enunciar decisiones, tratarlas con opciones, leer minuta en vivo y perseguirla hasta cerrarla: el ciclo de la jun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7-oa06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Ordenar la secuencia» (2 de 2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2. «Los temas sin decisión pendiente van al bloque de información con dos minutos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ínea 1 (índice 0): leer el informe en voz alta destruye la junta — el informe se lee antes; la junta existe para lo que el papel no puede: decidir con las caras presentes y convertir lo leído en acuerdos con dueño. Línea 4 (índice 3): minuta al martes siguiente es memoria divergente garantizada — se lee en vivo y sale el mismo día. Las líneas 2, 3 y 5 son las prácticas del profesional: tiempo colectivo solo para decisiones, «lo reviso y lo entrego el viernes» con disciplina de fecha, y el uno a uno previo que convierte la objeción sorpresa en argumento escuchado a tiemp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eer el informe en la junta y enviar la minuta con retraso son los dos vicios que disuelven el mecanismo de deci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7-oa06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Detective de errores» (2 de 2)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tres artes de la junta bien conducida» (2 de 2)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7-oa06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eguntas clave del tema» (2 de 2)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que debes poder hacer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0756" r:id="rId1"/>
    <p:sldLayoutId id="2481910757" r:id="rId2"/>
    <p:sldLayoutId id="2481910758" r:id="rId3"/>
    <p:sldLayoutId id="248191075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00e3106b87c44b1740a4c25ab2582729d22b38f659538fee1.jpg"/>
  <Relationship Id="rId3" Type="http://schemas.openxmlformats.org/officeDocument/2006/relationships/hyperlink" Target="https://negocios.lumbre.lat/object/ofr-r07-oa06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6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6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6" TargetMode="External"/>
  <Relationship Id="rId3" Type="http://schemas.openxmlformats.org/officeDocument/2006/relationships/hyperlink" Target="https://negocios.lumbre.lat/object/ofr-r07-oa06" TargetMode="External"/>
  <Relationship Id="rId4" Type="http://schemas.openxmlformats.org/officeDocument/2006/relationships/hyperlink" Target="https://negocios.lumbre.lat/object/ofr-r07-oa06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a-V8Qg9ND6U2.jpg"/>
  <Relationship Id="rId3" Type="http://schemas.openxmlformats.org/officeDocument/2006/relationships/hyperlink" Target="https://negocios.lumbre.lat/object/ofr-r07-oa06" TargetMode="External"/>
  <Relationship Id="rId4" Type="http://schemas.openxmlformats.org/officeDocument/2006/relationships/hyperlink" Target="https://www.youtube.com/watch?v=a-V8Qg9ND6U" TargetMode="External"/>
  <Relationship Id="rId5" Type="http://schemas.openxmlformats.org/officeDocument/2006/relationships/hyperlink" Target="https://www.youtube.com/watch?v=a-V8Qg9ND6U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6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6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6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6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6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6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6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6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6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6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6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6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6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6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6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6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6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6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6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6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6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6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6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6" TargetMode="Externa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6" TargetMode="Externa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6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6" TargetMode="Externa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7-oa06" TargetMode="External"/>
  <Relationship Id="rId3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sent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cidir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nt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nsua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rección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7-oa06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562100"/>
            <a:ext cx="3105150" cy="1866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6"/>
              </a:rPr>
              <a:t><![CDATA[Presentar para decidir: la junta mensual con dire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tir el informe en una junta productiva: agenda, peticiones con opciones, manejo de preguntas difíciles y minuta de acuerd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se conduce la junta mensual de la administración con la dirección: agenda construida alrededor de las decisiones (no de los temas), presentación con opciones y recomendación, manejo de preguntas incómodas y la minuta de acuerdos que hace que la junta exist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6"/>
              </a:rPr>
              <a:t><![CDATA[Presentar para decidir: la junta mensual con dire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junta · agenda · decisión · minut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junta de dos horas en la que nadie decidió nad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6"/>
              </a:rPr>
              <a:t><![CDATA[Presentar para decidir: la junta mensual con dire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junta sin decisiones registradas es un café con proyector: la diferencia la hace la agenda construida alrededor de lo que se debe decidir, no de lo que pasó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junta de dos horas en la que nadie decidió nad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7-oa06"/>
              </a:rPr>
              <a:t><![CDATA[Presentar para decidir: la junta mensual con dire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3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Hacer Una Presentación Ejecutiva De Alto Impac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6287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apoyo (Rafael Ayala en YouTube): presentación ejecutiva de alto impacto — cómo se estructura para que el nivel directivo decida, no solo escuch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5148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junta de dos horas en la que nadie decidió nada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6"/>
              </a:rPr>
              <a:t><![CDATA[Presentar para decidir: la junta mensual con dire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junta mensual del edificio vecino duraba dos horas: la administradora leía el informe completo en voz alta, alguien preguntaba por un foco del estacionamiento, y a la hora cuarenta nadie recordaba qué se había acordado. Marisol diseñó la suya al revés: noventa minutos, tres decisiones sobre la mesa, y una minuta de cinco renglones que se envía el mismo día con dueños y fecha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junta de dos horas en la que nadie decidió nada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6"/>
              </a:rPr>
              <a:t><![CDATA[Presentar para decidir: la junta mensual con dire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junta mensual no es la presentación del informe: es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canismo de dec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l edificio. Su regla madre: si un tema no requiere decisión de la dirección, es informacional (se lee en el informe y se comenta dos minutos, no se discute cuarenta). Los temas que sí requieren decisión entran a la agenda con su estructura completa: contexto en tres líneas, opciones con costos, recomendación con argumento, y lo que pasa si no se decide — exactamente la misma forma de la petición del informe, cara a car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junta de dos horas en la que nadie decidió nada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6"/>
              </a:rPr>
              <a:t><![CDATA[Presentar para decidir: la junta mensual con dire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esentación ejecutiva que funciona en ese salón tiene tres virtudes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ieza por el 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no por el proceso: «la renegociación del contrato de limpieza nos ahorra 120 mil al año, requiero aprobación para firmar» y no «les voy a contar cómo fue el proceso de licitación»)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e la recomendación 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la dirección elige entre opciones, no redacta la solución),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aza las preguntas difíci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la pregunta incómoda contestada con datos delante de todos construye más credibilidad que diez juntas perfectas sin incident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junta de dos horas en la que nadie decidió nada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6"/>
              </a:rPr>
              <a:t><![CDATA[Presentar para decidir: la junta mensual con dire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objeto te da el diseño de la agenda por bloques de decisión, la preparación previa que hace la diferencia (el uno a uno con quien va a objetar), el guion para las preguntas duras («¿por qué subió tanto la luz?», «¿ustedes no pudieron evitar esta multa?») y la minuta que convierte la junta en un mecanismo que existe: acuerdo, dueño, fecha — y lo pendiente de la junta pasada abierto hasta cerrars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junta de dos horas en la que nadie decidió nada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6"/>
              </a:rPr>
              <a:t><![CDATA[Presentar para decidir: la junta mensual con dire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3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aprende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terminar este objeto puedes: construir la agenda alrededor de las decisiones requeridas, presentar cada tema con opciones, costo y recomendación, preparar y sostener las preguntas difíciles con datos, y redactar una minuta de acuerdos con dueño y fecha que se persigue hasta cerrars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agenda: bloques de decisión, no de tem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6"/>
              </a:rPr>
              <a:t><![CDATA[Presentar para decidir: la junta mensual con dire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iempo se asigna por decisión, no por tema: un asunto de 2 minutos informacional no puede comerse 20 de discusión porque «siempre se habla de eso»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6"/>
              </a:rPr>
              <a:t><![CDATA[Presentar para decidir: la junta mensual con dire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3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895600"/>
        </p:xfrm>
        <a:graphic>
          <a:graphicData uri="http://schemas.openxmlformats.org/drawingml/2006/table">
            <a:tbl>
              <a:tblPr firstRow="1" bandRow="1"/>
              <a:tblGrid>
                <a:gridCol w="1524000"/>
                <a:gridCol w="1009650"/>
                <a:gridCol w="3248025"/>
                <a:gridCol w="23336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Bloqu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ie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lo lle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g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máforos y resum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0 mi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s cinco indicadores con su tendencia: solo lo que cambió de color o merece pregu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informa, no se debate; las preguntas van al bloque de su decis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cisiones del m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5 mi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s 2-4 peticiones del informe, cada una con contexto, opciones, costos y recomend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ada entra aquí sin estar resuelto en el papel de la peti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6"/>
              </a:rPr>
              <a:t><![CDATA[Presentar para decidir: la junta mensual con dire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3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895600"/>
        </p:xfrm>
        <a:graphic>
          <a:graphicData uri="http://schemas.openxmlformats.org/drawingml/2006/table">
            <a:tbl>
              <a:tblPr firstRow="1" bandRow="1"/>
              <a:tblGrid>
                <a:gridCol w="1524000"/>
                <a:gridCol w="1009650"/>
                <a:gridCol w="3248025"/>
                <a:gridCol w="23336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Bloqu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ie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lo lle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g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4954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iesgos y aler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5 mi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 que puede explotar el próximo trimestre: vencimientos, obras, mora grande, clima político del merc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sale con acción asignada o con aceptación explícita de riesg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inuta en viv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0 mi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eer acuerdos: qué, quién, cuándo; y revisar los pendientes de la junta anteri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 que no se lee en vivo, se pierde en la memoria del sal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6"/>
              </a:rPr>
              <a:t><![CDATA[Presentar para decidir: la junta mensual con dire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34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666875"/>
        </p:xfrm>
        <a:graphic>
          <a:graphicData uri="http://schemas.openxmlformats.org/drawingml/2006/table">
            <a:tbl>
              <a:tblPr firstRow="1" bandRow="1"/>
              <a:tblGrid>
                <a:gridCol w="1524000"/>
                <a:gridCol w="1009650"/>
                <a:gridCol w="3248025"/>
                <a:gridCol w="23336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Bloqu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iem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lo lle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g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ier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 mi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echa de la próxima junta y qué llevará cada qui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junta termina cuando la minuta sale, no cuando se levanta la ses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artes de la junta bien conducid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6"/>
              </a:rPr>
              <a:t><![CDATA[Presentar para decidir: la junta mensual con dire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uno a uno antes del tod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i un socio va a objetar la obra, la administradora lo llama el día anterior, escucha su razón y ajusta la recomendación o el argumento; la junta no es para sorprender, es para decidir — y la sorpresa legítima es la que no se pudo prever, no la que no se quiso prev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artes de la junta bien conducid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6"/>
              </a:rPr>
              <a:t><![CDATA[Presentar para decidir: la junta mensual con dire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r la pregunta difícil con tres cap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l hecho («la luz subió 18 %»), la causa («tarifa, no consumo: mismo kWh, precio mayor»), la acción («ajustamos pronóstico y pedimos revisión de contrato de gas»); el «no sé lo reviso y le digo el viernes» también es respuesta profesional — mientras el viernes llegue con respues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25755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325755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inuta con tres verb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ada acuerdo cabe en qué se va a hacer, quién es el dueño y en qué fecha se verifica; una minuta con «se habló de», «se comentó que» es la transcripción de una junta que no produjo nad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6"/>
              </a:rPr>
              <a:t><![CDATA[Presentar para decidir: la junta mensual con dire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tres artes de la junta bien conduci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irección pide tratar «el tema del estacionamiento» (40 min de la junta anterior) que no tiene decisión pendiente. ¿Cómo lo maneja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e le da su tiempo: si es tema sensible, merece los 40 minutos de la agenda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6"/>
              </a:rPr>
              <a:t><![CDATA[Presentar para decidir: la junta mensual con dire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roponer una regla acordada: los temas sin decisión requerida se tratan en el bloque de semáforos con dos minutos, o se convierten en petición formal con opciones y recomendación para la próxima junta — y se le ofrece al interesado una reunión de 15 minutos aparte si el asunto merece profundidad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8575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ancelar el tema sin más: la agenda la pone la administrado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2385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batirlo hasta que alguien proponga algo, y ya saldrá la decisión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6"/>
              </a:rPr>
              <a:t><![CDATA[Presentar para decidir: la junta mensual con dire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tres artes de la junta bien conduci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inuta de acuerdos se puede redactar días después con calma, revisando las notas personales de la administrado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6"/>
              </a:rPr>
              <a:t><![CDATA[Presentar para decidir: la junta mensual con dire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tres artes de la junta bien conduci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genda se construye alrededor de las ___ requeridas, no de los temas; cada decisión entra con opciones, costos y ___; y la minuta se lee en vivo con acuerdo, dueño y ___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6"/>
              </a:rPr>
              <a:t><![CDATA[Presentar para decidir: la junta mensual con dire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tres artes de la junta bien conduci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asunto de la junta: va al bloque de información rápida o al bloque de decisión con tiempo comple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Información rápid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Bloque de decisió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Ocupación del mes: 92 %, sin cambios de colo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67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Autorizar la renovación del contrato de seguridad con nuevo mont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29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La mora del piso 4 con convenio ya firmado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6"/>
              </a:rPr>
              <a:t><![CDATA[Presentar para decidir: la junta mensual con dire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Aprobar la obra mayor del patio con dos propuestas técnic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l dictamen de protección civil renovado sin observacion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Decidir la estrategia del inquilino en +90 días: garantía, notarial o esper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19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Ordenar la secuenc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6"/>
              </a:rPr>
              <a:t><![CDATA[Presentar para decidir: la junta mensual con dire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tres artes de la junta bien conduci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el ciclo completo de la junta mensual profesion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brir con semáforos en 10 minutos y enunciar las decisiones que la junta debe producir hoy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670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Tratar cada decisión con contexto, opciones, recomendación y pregunta directa: ¿se aprueba la opción recomendada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432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eer la minuta en vivo: acuerdo, dueño, fecha; y revisar el cumplimiento de los acuerdos de la junta anterio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Ordenar la secuenc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6"/>
              </a:rPr>
              <a:t><![CDATA[Presentar para decidir: la junta mensual con dire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nviar la minuta el mismo día y abrir la siguiente junta con el tablero de acuerdos: cerrado, en curso, venci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Días antes: filtrar qué temas requieren decisión, uno a uno con quienes suelen objetar, preparar opciones y costo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6"/>
              </a:rPr>
              <a:t><![CDATA[Presentar para decidir: la junta mensual con dire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tres artes de la junta bien conduci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uxiliar propone su plan para la primera junta que conducirá. Marca las líneas con proble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1. «Voy a leer el informe completo en la junta para que nadie diga que falta información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2. «Los temas sin decisión pendiente van al bloque de información con dos minutos.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3. «Si no sé una respuesta, digo que la reviso y la entrego el viernes.»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6"/>
              </a:rPr>
              <a:t><![CDATA[Presentar para decidir: la junta mensual con dire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4. «La minuta la mando el martes de la otra semana con calma.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811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5. «Llamo el día antes al socio que suele objetar las obras para escuchar su razón.»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artes de la junta bien conducid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6"/>
              </a:rPr>
              <a:t><![CDATA[Presentar para decidir: la junta mensual con dire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3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9908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9908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itual que educa al sistem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 cada junta con una diapositiva que duele y enseña: «de los 9 acuerdos de la junta pasada: 7 cerrados, 1 en curso, 1 vencido». La primera junta con ese tablero genera murmullo; la tercera genera cumplimiento. La disciplina no la impone la administradora sola: la impone la evidencia de que alguien la mide. Y si un acuerdo le toca a la dirección y está vencido, el tablero lo dice con el mismo respeto y la misma claridad: la trazabilidad también es hacia arrib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artes de la junta bien conducid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6"/>
              </a:rPr>
              <a:t><![CDATA[Presentar para decidir: la junta mensual con dire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3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e curso no da asesoría legal ni fisc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urso enseña la práctica del mercado mexicano y cita leyes y reglas generales. Cada contrato, tema fiscal o conflicto concreto se decide con la legislación de tu estado y con profesionales (abogado y contador). La regla de oro de la administradora profesional: documentar, verificar y saber a quién llamar a tiempo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6"/>
              </a:rPr>
              <a:t><![CDATA[Presentar para decidir: la junta mensual con dire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junta es el mecanismo de decisión del edificio: la agenda se construye por decisiones requeridas, no por tem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decisión entra con contexto, opciones, costos, recomendación y consecuencia de no decidi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uno a uno antes del todos mata la sorpresa; la pregunta difícil se contesta con hecho, causa y acción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inuta se lee en vivo y sale el mismo día: acuerdo, dueño, fecha; el tablero de cumplimiento abre la siguiente junt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6"/>
              </a:rPr>
              <a:t><![CDATA[Presentar para decidir: la junta mensual con dire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ecisiones concretas debe producir esta junta para no haber existido en van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tema recurrente en la agenda no tiene en realidad ninguna decisión pendiente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on quién debo hablar antes de la junta porque va a objetar con razón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s acuerdos de la junta pasada están vencidos y quién lo sabe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6"/>
              </a:rPr>
              <a:t><![CDATA[Presentar para decidir: la junta mensual con dire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La minuta de hoy puede leerse en voz alta en diez minutos sin debate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6"/>
              </a:rPr>
              <a:t><![CDATA[Presentar para decidir: la junta mensual con dire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 la agenda de la junta mensual alrededor de las decision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r cada tema con opciones, costos y recomendación direc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ir la minuta en vivo y perseguir los acuerdos hasta cerrarlo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7-oa06"/>
              </a:rPr>
              <a:t><![CDATA[Presentar para decidir: la junta mensual con direc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3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a 8, la simulación final: Torre Corporativo Reforma, un edificio completo que heredas en problemas — y todo lo aprendido de la ruta 1 a la 7 se vuelve una sola decisión bajo pres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2026-10-25T02:14:43Z</dcterms:created>
  <dcterms:modified xsi:type="dcterms:W3CDTF">2026-10-25T02:14:43Z</dcterms:modified>
  <dc:title>Presentar para decidir: la junta mensual con dirección</dc:title>
  <dc:description>Presentación editable del OA «Presentar para decidir: la junta mensual con dirección». Enlace: https://negocios.lumbre.lat/object/ofr-r07-oa06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