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7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yS972RgxSu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informe de catorce páginas que nadie pasa de la tres» (2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informe de catorce páginas que nadie pasa de la tres» (3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informe de catorce páginas que nadie pasa de la tres» (4 de 4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hHMV9wMXZr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reglas que mantienen vivo el semáforo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2 porcentaje (tolerancia ±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96,000 ÷ 800,000 = 12 %: cae en el rango amarillo (entre 8 y 15 %). Exactamente para esto existe el semáforo con número: «cartera en amarillo, 12 %» le dice a la dirección tres cosas que un párrafo no logra: la magnitud (12 %), la gravedad (amarillo, no rojo), y que la definición existía antes del problema. El siguiente renglón obligatorio: qué se está haciendo y en cuánto tiempo sale de amari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semáforo funciona cuando el color sale de un número con umbral definido: en este caso 12 % de morosidad = amari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Solicito autorizar la impermeabilización del tramo 3 antes del 20 (costo 180 mil con dos ofertas comparadas); si no se autoriza este mes, la temporada de julio convierte la reparación en emergencia y el daño al piso 4 activará la cláusula de molestia de uso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etición de decisión profesional tiene los cuatro elementos: qué exactamente (autorizar tramo 3), para cuándo (antes del 20), a qué costo y verificado (180 mil con dos ofertas), y qué pasa si no se decide (emergencia de temporada + cláusula de molestia). A es un deseo sin fecha ni costo; C delega el análisis al lector — la dirección no investiga, decide; y D es la decisión sin filtro: el contratista empuja su venta, la administradora entrega el marco para decid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petición de decisión se redacta con qué, cuándo, cuánto y qué pasa si no: cuatro elementos y una recomend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2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en la forma, justo en el fondo: «todo bajo control» sin número no informa nada y entrena a la dirección a desconfiar del informe completo. El mes tranquilo también se resume con evidencia: «ocupación estable en 94 %, cartera en verde con 3 % de morosidad, preventivo al día con 6 de 6 visitas de plan, sin incidentes; no se requiere decisión este mes». Ese resumen hace tres trabajos: prueba control con datos, muestra la operación al día, y deja constancia fehaciente del mes tranquilo — que en una disputa futura (con inquilino, con proveedor, con aseguradora) vale o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es sin novedades se resume igual con números: estabilidad demostrada es información, no vací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2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inco · número ·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cinco líneas son el contrato de lectura con la dirección; el número sin tendencia es una foto sin película; y la consecuencia de no decidir es lo que convierte «informe» en «asunto pendiente con fech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umen de cinco líneas, semáforos con número y tendencia, y peticiones de decisión con consecuencia de no decid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2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sumen ejecutivo de cinco líneas del mes → Cuerpo del inform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pias de los 40 recibos de gastos del mes → Anexo con índi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emáforos con número y tendencia → Cuerpo del inform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talle de cada factura de la cartera vencida → Anexo con índi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s peticiones de decisión con costo y fecha → Cuerpo del inform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Galería de fotos del avance de obra → Anexo con índi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uerpo lleva lo que se decide; el anexo lleva lo que respalda: mezclarlos garantiza que nada se l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2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finir el día de corte (ej.: último día hábil) y congelar los datos: cartera, medidores, incidencias y gastos. → Calcular los indicadores con su umbral de color y su comparación contra mes anterior y año anterior. → Redactar cuerpo del informe: resumen primero, luego semáforos, incidencias, dinero y pendientes. → Formular las peticiones de decisión con qué, cuándo, cuánto y qué pasa si no se decide. → Enviar con asunto accionable («3 decisiones requeridas antes del 20») y agenda sugerida para la ju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orte define la fotografía; los indicadores la convierten en diagnóstico; la redacción de arriba hacia abajo garantiza lectura; y el asunto accionable es la última milla: el informe que no se anuncia con decisión requerida se lee «después» infin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rte fijo, indicadores con umbral, redacción de lo importante primero y envío con asunto accionable: la rutina mensual del infor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2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Ordenar la secuencia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2. «Semáforo de cartera: amarillo (morosidad 12 % vs. umbral de 8 %), detalle de cuentas en anexo B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ínea 1 (índice 0): el resumen elogioso sin números no informa ni pide nada — es la firma de un boletín, no el resumen de un reporte; debieron ser cinco líneas con foto, riesgo y decisión requerida. Línea 4 (índice 3): los recibos van al anexo y el cuerpo se queda con la desviación y su causa; ponerlos «para que vean que trabajamos» es el informe como defensa en lugar de informe como herramienta. Las líneas 2, 3 y 5 son práctica correcta: semáforo con número y umbral, petición con fecha y costo, y pendientes con due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informe falla cuando el resumen no tiene números y el cuerpo se usa para demostrar actividad en lugar de permitir decis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2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Detective de errores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reglas que mantienen vivo el semáforo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74" r:id="rId1"/>
    <p:sldLayoutId id="2481904975" r:id="rId2"/>
    <p:sldLayoutId id="2481904976" r:id="rId3"/>
    <p:sldLayoutId id="248190497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cdb7351124815463b4541b6ddb4ad435d1a86d52a318f781.jpg"/>
  <Relationship Id="rId3" Type="http://schemas.openxmlformats.org/officeDocument/2006/relationships/hyperlink" Target="https://negocios.lumbre.lat/object/ofr-r07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hyperlink" Target="https://negocios.lumbre.lat/object/ofr-r07-oa02" TargetMode="External"/>
  <Relationship Id="rId4" Type="http://schemas.openxmlformats.org/officeDocument/2006/relationships/hyperlink" Target="https://negocios.lumbre.lat/object/ofr-r07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yS972RgxSuo2.jpg"/>
  <Relationship Id="rId3" Type="http://schemas.openxmlformats.org/officeDocument/2006/relationships/hyperlink" Target="https://negocios.lumbre.lat/object/ofr-r07-oa02" TargetMode="External"/>
  <Relationship Id="rId4" Type="http://schemas.openxmlformats.org/officeDocument/2006/relationships/hyperlink" Target="https://www.youtube.com/watch?v=yS972RgxSuo" TargetMode="External"/>
  <Relationship Id="rId5" Type="http://schemas.openxmlformats.org/officeDocument/2006/relationships/hyperlink" Target="https://www.youtube.com/watch?v=yS972RgxSuo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hHMV9wMXZrg6.jpg"/>
  <Relationship Id="rId3" Type="http://schemas.openxmlformats.org/officeDocument/2006/relationships/hyperlink" Target="https://negocios.lumbre.lat/object/ofr-r07-oa02" TargetMode="External"/>
  <Relationship Id="rId4" Type="http://schemas.openxmlformats.org/officeDocument/2006/relationships/hyperlink" Target="https://www.youtube.com/watch?v=hHMV9wMXZrg" TargetMode="External"/>
  <Relationship Id="rId5" Type="http://schemas.openxmlformats.org/officeDocument/2006/relationships/hyperlink" Target="https://www.youtube.com/watch?v=hHMV9wMXZrg" TargetMode="External"/>
  <Relationship Id="rId6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nsu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nut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7-oa02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r un informe mensual con resumen ejecutivo, semáforos, riesgos y peticiones explícitas de deci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escribir el informe mensual de la administración para que la dirección lo lea de verdad: resumen ejecutivo de cinco líneas, semáforos por área, incidencias con estado, dinero contra presupuesto y peticiones de decisión claras — sin anexos infini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nforme · dirección · resumen ejecutivo · semáfor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informe de catorce páginas que nadie pasa de la t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rección no recibe información: recibe decisiones con contexto. El informe que no llega a la decisión en tres minutos, llega a la carpeta de «luego lo veo» para siemp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informe de catorce páginas que nadie pasa de la t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crear un Resumen Ejecutiv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Montse Peñarroya en YouTube): cómo se escribe un resumen ejecutivo — las cinco líneas que deciden si alguien lee el res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1052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informe de catorce páginas que nadie pasa de la tre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sol heredó el formato: doce páginas con capturas de todos los recibos, el detalle de cada gasto mínimo del mes y un anexo de 30 fotos. Lo envió puntual cada 5 de mes. En junio, el dueño le dijo: «no he leído ninguno, pero confío en ti». No era un cumplido: era el diagnóstic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informe de catorce páginas que nadie pasa de la tre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informe mensual profesional no demuestra cuánto trabajo hay: demuestr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 control 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u orden natural es de arriba hacia abaj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men ejecu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máximo cinco líneas (cómo va el mes en una frase, qué se necesita decidir, qué riesgo nuevo llegó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s por á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ocupación, cartera, mantenimiento, incidencias) con su número y tendencia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idencias del 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estado y cierre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eales contra presupuesto con causa de la desviación), y la sección que casi nadie pon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ones de decisión explíc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«necesito que autoricen X antes del 15, el costo es Y, si no se decide pasa Z»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informe de catorce páginas que nadie pasa de la tre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máforo obliga a la honestidad: verde sin evidencia es marketing, rojo sin acción es pánico, y la dirección aprende a leer cuando los colores significan lo mismo todos los mes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te da la estructura completa página por página, qué va en el resumen y qué se va al anexo (solo con índice), y las tres peticiones de decisión que convierten el informe en junta productiva en lugar de correo ignora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informe de catorce páginas que nadie pasa de la tre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escribir el resumen ejecutivo de cinco líneas con la foto del mes, diseñar los semáforos por área con número y tendencia, convertir las incidencias en estados de cierre, y formular peticiones de decisión con costo, plazo y consecuencia de no decidi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structura, página por pág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nexo existe para respaldo, no para lectura: el cuerpo del informe se defiende sin abrirl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962400"/>
                <a:gridCol w="2495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ontien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cide el lect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. Resumen ejecut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áximo 5 líneas: foto del mes, lo mejor, lo preocupante, lo que se requiere decid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el mes está bajo control o hay que entrar al detal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. Semáfor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cupación, cartera, mantenimiento, incidencias: color + número + tendencia vs. mes an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ónde poner la atención de la quince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. Incidencias del 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pasó, estado (abierta/en proceso/cerrada), responsable y fecha compromi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escalarlo y qué celeb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6220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962400"/>
                <a:gridCol w="2495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ontien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cide el lect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. Din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gresos y gastos reales vs. presupuesto, desviaciones con causa, cartera con antigü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torizar ajustes, cobros o retiros de ga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. Pendientes y próxim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uerdos del mes pasado con dueño, y el mapa de lo que viene (obras, renovaciones, campaña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lo prometido se cumpli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668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962400"/>
                <a:gridCol w="2495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ontien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cide el lect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. Peticiones de dec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sta tres: qué se decide, para cuándo, costo de la opción recomendada y qué pasa si no se deci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rmar, autorizar o rechazar con argu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structura, página por pág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s para hacer un Informe Fácil y Rápi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LA PROFE MÓNICA en YouTube): pasos para armar informes claros y rápidos — la mecánica detrás de las cinco líne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reglas que mantienen vivo el semáfor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 con definición, no con ánim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verde/amarillo/rojo de cada área se define una vez con número (ej.: cartera > 5 % de la facturación mensual a más de 30 días = rojo) y la definición no se mueve sin avisar — si no, el semáforo es opinión con colores.]]>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dencia obligator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da número se muestra contra su valor del mes anterior y del mismo mes del año pasado: «92 % ocupación» no dice nada; «92 %, dos puntos abajo de octubre, ocho arriba del año pasado» dice to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reglas que mantienen vivo el semáfor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malo prim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orden cortés (éxitos y luego problemas) garantiza que los problemas se lean al final… o nunca; el orden profesional: decisión requerida, riesgo, resultado, detal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idencia sin fecha de cierre no se repor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reporta como pendiente de definir el cierre; una lista de «en proceso» eternos es la radiografía de un equipo sin dueño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reglas que mantienen vivo el semáfo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acturación mensual del edificio es de 800,000 pesos. Al corte de cartera, hay 96,000 pesos con más de 30 días de atraso. El semáforo de cartera se define: verde si la morosidad > 30 días es menor al 8 % de la facturación; amarillo entre 8 y 15 %; rojo arriba de 15 %. ¿Qué porcentaje de morosidad resulta (responde solo el número, sin signo %)?]]>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6385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porcentaje): ________________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reglas que mantienen vivo el semáfo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mejor forma de presentar una «petición de decisión» en el informe mensu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Ojalá puedan revisar el tema de la impermeabilización cuando tengan tiempo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Solicito autorizar la impermeabilización del tramo 3 antes del 20 (costo 180 mil con dos ofertas comparadas); si no se autoriza este mes, la temporada de julio convierte la reparación en emergencia y el daño al piso 4 activará la cláusula de molestia de uso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Adjunto 30 páginas con todo el historial de filtraciones para que saquen conclusiones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El contratista dice que hay que hacerlo ya, ¿le decimos que sí?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reglas que mantienen vivo el semáfo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mes no tuvo novedades malas, el resumen ejecutivo puede limitarse a «todo bajo control, sin novedad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reglas que mantienen vivo el semáfo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sumen ejecutivo cabe en máximo ___ líneas; cada semáforo se muestra con su ___ y su tendencia; y la petición de decisión debe decir qué pasa si no se ___ este m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reglas que mantienen vivo el semáfo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lemento: va en el cuerpo del informe (se lee siempre) o se va al anexo con índi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uerpo del inform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nexo con índic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sumen ejecutivo de cinco líneas del m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pias de los 40 recibos de gastos del m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emáforos con número y tendenci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talle de cada factura de la cartera venc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s peticiones de decisión con costo y fech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Galería de fotos del avance de ob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reglas que mantienen vivo el semáfo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rutina mensual de producción del inform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lcular los indicadores con su umbral de color y su comparación contra mes anterior y año anteri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dactar cuerpo del informe: resumen primero, luego semáforos, incidencias, dinero y pendient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ormular las peticiones de decisión con qué, cuándo, cuánto y qué pasa si no se decid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viar con asunto accionable («3 decisiones requeridas antes del 20») y agenda sugerida para la jun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Definir el día de corte (ej.: último día hábil) y congelar los datos: cartera, medidores, incidencias y gasto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reglas que mantienen vivo el semáfo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sol revisa el borrador de informe del auxiliar antes de enviarlo. Marca las líneas con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1. «Resumen: el mes transcurrió con normalidad, gracias al apoyo de la administración y la dirección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2. «Semáforo de cartera: amarillo (morosidad 12 % vs. umbral de 8 %), detalle de cuentas en anexo B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3. «Petición: necesito autorización antes del 20 para la reparación de bomba (28 mil, dos cotizaciones en anexo C).»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4. «Adjunto el detalle de los 40 recibos para que vean que trabajamos mucho este mes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5. «Los pendientes de octubre van todos con dueño y fecha; los cerrados con evidencia.»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reglas que mantienen vivo el semáfor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sunto del correo es la primera línea del inform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 «Informe mensual octubre» por «Octubre: ocupación 92 %, 2 decisiones requeridas antes del 20». La segunda: un hábito que se roba dos minutos pero multiplica la lectura: abrir el correo con los tres puntos que requieren acción y bajar al detalle solo si el lector quiere. La dirección no ignora los informes: ignora los asuntos que no prometen decisió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reglas que mantienen vivo el semáfor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forme demuestra control, no actividad: cinco líneas de resumen con foto, riesgo y decisión requerida abren la lectu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 con número, umbral definido y tendencia contra mes y año anterior: el color sin definición es opin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malo primero, lo malo con acción: incidencia sin fecha de cierre se reporta como pendiente de defini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etición de decisión se redacta con qué, cuándo, cuánto y qué pasa si no se decide; el anexo respalda, no reemplaz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cisión necesita la dirección este mes y para cuándo exa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 semáforo tiene su umbral numérico definido desde antes del problem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incidencias del mes pasado siguen abiertas y desde cuánd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resumen se entiende sin abrir un solo anex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e diría al dueño el color de cada área si tuviera 60 segundos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2"/>
              </a:rPr>
              <a:t><![CDATA[El informe mensual que la dirección lee en tres minu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el resumen ejecutivo y los semáforos del informe mensu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incidencias en estados de cierre con dueño y fech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 peticiones de decisión con costo, plazo y consecuenci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semáforos se alimentan de indicadores que sí importan: en el siguiente objeto, ocupación, morosidad y absorción — los KPI que definen la salud del negoci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2026-10-25T00:38:21Z</dcterms:created>
  <dcterms:modified xsi:type="dcterms:W3CDTF">2026-10-25T00:38:21Z</dcterms:modified>
  <dc:title>El informe mensual que la dirección lee en tres minutos</dc:title>
  <dc:description>Presentación editable del OA «El informe mensual que la dirección lee en tres minutos». Enlace: https://negocios.lumbre.lat/object/ofr-r07-oa02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