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6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6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6-oa06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jNS74oLraFU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6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gasto que nadie ve: el recibo del edificio como argumento de venta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gasto que nadie ve: el recibo del edificio como argumento de venta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gasto que nadie ve: el recibo del edificio como argumento de venta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gasto que nadie ve: el recibo del edificio como argumento de venta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6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6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6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6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30000 pesos al año (tolerancia ±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6 kW de ahorro × 10 horas × 250 días = 15 000 kWh al año; a 2 pesos por kWh = 30 000 pesos anuales con una sola mejora que además reduce focos por cambiar y carga térmica. Este es el número que va en la propuesta al dueño y en la visita del prospect: no «somos verdes», sino «esto te ahorra 30 mil pesos al año y ya está pagado desde el año dos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horro anual (kWh) = potencia ahorrada en kW × horas de uso × días de operación; multiplicado por la tarifa da el ahorro en din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6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sin medir, el consumo común se cobra a ojo en el mantenimiento: el inquilino lo renegocia cada año y el edificio no puede demostrar sus ahorros; midiendo, el cobro se defiende con datos y cada ahorro se puede presumir en la siguiente r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rgumento no es ecológico sino comercial y de caja: la medición convierte el gasto común en cobro justo defendible (mata la renegociación anual del mantenimiento) y convierte cada ahorro en un número demostrable para rentas y renovaciones. La opción A es estética sin dinero; la C es falsa (no hay obligación general para edificios de oficinas); y la D confunde medición con control de iluminación — son sistemas distintos que además no «programan solos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edición por zona defiende el cobro del mantenimiento con datos y vuelve demostrable cada ahorro del edif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6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un goteo por segundo son alrededor de 3 000 litros al día y casi 800 mil al año — agua caliente incluida si el goteo es de esa línea, y desgaste en herrajes y porcelana. En un edificio con varios sanitarios, «las fugas chiquitas» explican buena parte del recibo. La regla profesional: toda fuga se repara en la primera visita que se detecta y se anota en la bitácora, porque su arreglo es de los pocos gastos que se pagan solos de inmedi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fugas pequeñas continuas suman miles de litros al mes: se reparan de inmediato porque su costo de arreglo es fracción del costo de mantener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6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edir · fugas · oper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edir habilita todo lo demás; el LED y las fugas son el dinero rápido que financia la siguiente fase; y el argumento de venta no es la tecnología sino lo que significa para el bolsillo del inquilino: un costo operativo menor y demost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edición primero, mejoras de retorno rápido después, y ahorro traducido a menor costo operativo para el prospec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6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ambiar a LED las luminarias del lobby y pasillos → Dinero ráp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parar el goteo de tres sanitarios reportados → Dinero ráp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Instalar submedidores por piso en todo el edificio → Inversión may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rogramar horarios de arranque y apagado del clima → Dinero ráp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emplazar las unidades viejas de clima por equipos de alta eficiencia → Inversión may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oner aireadores y herrajes de bajo flujo en llaves comunes → Dinero ráp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ahorros rápidos (luz, fugas, horarios) financian y justifican las inversiones mayores (medición, equipos), que se deciden con el cálculo de retorno por del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6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edir y diagnosticar: consumo actual por zona, histórico de recibos y detección de fugas y horarios desperdiciados. → Calcular el ahorro anual de cada mejora con la fórmula simple y priorizar por retorno (dinero rápido primero). → Presentar al dueño la propuesta con números: inversión, ahorro anual y en cuántos meses se paga sola. → Ejecutar con contratista y supervisar como cualquier obra del plan anual, con evidencia en bitácora. → Difundir el resultado: ahorro real medido después vs. antes, y usarlo en la argumentación de renta con prospec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iclo empieza y termina con datos: sin medición la propuesta es una corazonada, y sin difundir el resultado medido el edificio no cobra el beneficio comercial que la eficiencia también produ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edir, calcular, proponer con números, ejecutar supervisando y demostrar el ahorro logrado: el ciclo completo de un proyecto de efici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6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Ordenar la secuencia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2. «Los ahorros son aproximados y no requieren medirse después: basta con confiar en la etiqueta de la caj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ínea 2 (índice 1): los ahorros hay que verificarlos con medición, no «confiar en la caja» — la etiqueta rinde en laboratorio, el edificio rinde con horarios, temperatura y uso reales. Línea 5 (índice 4): afirmación sin sentido — el LED ahorra por sí mismo, pero decir que «queda demostrado aunque no se mida nada» invierte el método: cada ahorro se demuestra comparando recibos medidos, que es justo lo que la línea 4 sí hace bien. Las líneas 1, 3 y 4 son práctica correcta: cálculo con plazo de recuperación, mejora apilada y reporte compara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ahorro se demuestra midiendo antes y después comparando contra el mismo periodo del año anterior, no confiando en la etiqueta del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6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Detective de errores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cuatro frentes y su retorno típico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6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debes poder hacer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87949" r:id="rId1"/>
    <p:sldLayoutId id="2481987950" r:id="rId2"/>
    <p:sldLayoutId id="2481987951" r:id="rId3"/>
    <p:sldLayoutId id="248198795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1e50ba759eaa24de86fbbde2bf577696c3fc81cf71b974b1.jpg"/>
  <Relationship Id="rId3" Type="http://schemas.openxmlformats.org/officeDocument/2006/relationships/hyperlink" Target="https://negocios.lumbre.lat/object/ofr-r06-oa06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hyperlink" Target="https://negocios.lumbre.lat/object/ofr-r06-oa06" TargetMode="External"/>
  <Relationship Id="rId4" Type="http://schemas.openxmlformats.org/officeDocument/2006/relationships/hyperlink" Target="https://negocios.lumbre.lat/object/ofr-r06-oa06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jNS74oLraFU2.jpg"/>
  <Relationship Id="rId3" Type="http://schemas.openxmlformats.org/officeDocument/2006/relationships/hyperlink" Target="https://negocios.lumbre.lat/object/ofr-r06-oa06" TargetMode="External"/>
  <Relationship Id="rId4" Type="http://schemas.openxmlformats.org/officeDocument/2006/relationships/hyperlink" Target="https://www.youtube.com/watch?v=jNS74oLraFU" TargetMode="External"/>
  <Relationship Id="rId5" Type="http://schemas.openxmlformats.org/officeDocument/2006/relationships/hyperlink" Target="https://www.youtube.com/watch?v=jNS74oLraFU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6" TargetMode="External"/>
  <Relationship Id="rId3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difi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ficiente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horr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emá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6-oa06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mejoras de eficiencia en iluminación, agua, residuos y medición, y traducir su ahorro a un argumento comercial de r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ficiencia energética e hídrica del edificio como inversión que se paga sola y como diferenciador frente a otros edificios: mejoras de alto retorno (LED, sensores, fugas, medición por zona), cómo calcular el ahorro y cómo presentarlo al prospect y al dueñ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ficiencia energética · LED · agua · ahorr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asto que nadie ve: el recibo del edificio como argumento de ven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 otros edificios pelean por metro cuadrado, el edificio medido y eficiente pelea con dos números: menos gasto mensual para el inquilino y más margen para el dueñ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asto que nadie ve: el recibo del edificio como argumento de ven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deo 6: Buenas Prácticas de Eficiencia Energé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Comisión por una Economía Circular en YouTube): buenas prácticas de eficiencia energética aplicables a un edificio de oficinas — del foco al hábi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4196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asto que nadie ve: el recibo del edificio como argumento de vent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 llevó el mismo mes dos prospectos al mismo piso: uno preguntó cuánto es el mantenimiento; el otro preguntó cuánto paga de luz su oficina y si el edificio mide consumo por inquilino. El segundo rentó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asto que nadie ve: el recibo del edificio como argumento de vent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fue casualidad. En edificios donde el consumo es común y no se mide, el inquilino paga una cuota «a ojo» en el mantenimiento, desconfía de ella y la renegociación se vuelve guerra anual. En el edificio eficiente y medido, la administradora muestra: consumo real por piso, histórico de ahorros ya logrados y el costo operativo por metro cuadrado — datos que ningún competidor sin medición puede mostr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asto que nadie ve: el recibo del edificio como argumento de vent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ficiencia en un edificio de oficinas tiene cuatro frentes con retorno distint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um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el LED y los sensores son el dinero más rápido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termostatos, mantenimiento y horarios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fugas, herrajes y sanitarios de bajo flujo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ubmedidores por zona: sin medir no hay ahorro, hay suposiciones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asto que nadie ve: el recibo del edificio como argumento de vent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te da la lista de mejoras de alto retorno, la fórmula simple para calcular el ahorro anual de cada una, y la forma de convertir ese número en argumento de renta: para el prospect (menos gasto operativo) y para el dueño (más margen y un edificio que se vende mejor que el de al lado)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asto que nadie ve: el recibo del edificio como argumento de vent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identificar las mejoras de eficiencia de alto retorno en iluminación, clima, agua y residuos, calcular el ahorro anual aproximado de una mejora con la fórmula simple, armar el discurso de eficiencia para el prospect y para el dueño, y decidir en qué zona conviene medir primer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frentes y su retorno típic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den práctico: primero medir (saber dónde se va el dinero), luego lo que se paga solo (LED y fugas), después lo que requiere inversión mayor (clima y automatización)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171700"/>
                <a:gridCol w="1981200"/>
                <a:gridCol w="2305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jora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tor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 para el discur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lumin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o a LED en áreas comunes + sensores de ocupación en pasillos y escale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más rápido: 1 a 3 años, y menos carga térmica (el clima trabaja meno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LED consume ~40-50 % menos que el fluorescente equivalente y dura 3-5 veces má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669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171700"/>
                <a:gridCol w="1981200"/>
                <a:gridCol w="2305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jora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tor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 para el discur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20288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rmostatos programables, horarios de arranque, mantenimiento de filtros y condensad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o: el clima es el mayor gasto del edificio, cada grado cu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r 1-2 °C el enfriamiento o anticipar el apagado 1 hora puede recortar doble dígito la fac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002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171700"/>
                <a:gridCol w="1981200"/>
                <a:gridCol w="2305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jora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tor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 para el discur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arar fugas (goteo continuo en sanitarios), herrajes de bajo flujo, aireadores en llav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mediato: una fuga de un goteo por segundo puede perder miles de litros al 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fuga que «no molesta» es la más cara: se paga en recibo y en desga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171700"/>
                <a:gridCol w="1981200"/>
                <a:gridCol w="2305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jora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tor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 para el discur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bmedidores por zona o por piso, lectura mensual registrada y repor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bilitador: convierte el ahorro en demostrable y el cobro en ju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se mide se administra: sin medición el inquilino paga a ojo y desconfía siemp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cuatro frentes y su retorno típ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dificio cambia 200 luminarias fluorescentes de 60 W por LED de 30 W en áreas comunes. Las áreas comunes encendidas: 10 horas al día, 250 días al año. La tarifa aproximada: 2 pesos por kWh. ¿Cuánto ahorra el edificio en energía al año, en pesos? (Solo el cálculo eléctrico: 200 × 30 W de ahorro = 6 kW; multiplica por horas y días y por la tarifa.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638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esos al año): ________________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cuatro frentes y su retorno típ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ueño se resiste a gastar en submedidores «porque es un lujo ecológico». ¿Cuál es el argumento que más le muev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os edificios con medición son más modernos y salen mejor en las fotos de la campañ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sin medir, el consumo común se cobra a ojo en el mantenimiento: el inquilino lo renegocia cada año y el edificio no puede demostrar sus ahorros; midiendo, el cobro se defiende con datos y cada ahorro se puede presumir en la siguiente rent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CFE obliga a medir a todos los edificios de ofici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los LEDs se programan solos con los submedidore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cuatro frentes y su retorno típ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uga que gotea una sola vez por segundo en un sanitario del edificio es demasiado pequeña para registrarse en el plan de mejor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cuatro frentes y su retorno típ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den práctico de la eficiencia es primero ___ (saber dónde se va el dinero), luego las mejoras que se pagan solas como LED y ___; y el ahorro se presenta al prospect como menor gasto ___ mensu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cuatro frentes y su retorno típ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: es una mejora de eficiencia que se paga sola (dinero rápido), o requiere inversión mayor con retorno de más añ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47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inero rápi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versión may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629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ambiar a LED las luminarias del lobby y pasill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90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parar el goteo de tres sanitarios reportados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Instalar submedidores por piso en todo el edif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rogramar horarios de arranque y apagado del clim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emplazar las unidades viejas de clima por equipos de alta eficienc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oner aireadores y herrajes de bajo flujo en llaves comun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cuatro frentes y su retorno típ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clo de un proyecto de eficiencia presentado al dueñ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lcular el ahorro anual de cada mejora con la fórmula simple y priorizar por retorno (dinero rápido primero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esentar al dueño la propuesta con números: inversión, ahorro anual y en cuántos meses se paga so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jecutar con contratista y supervisar como cualquier obra del plan anual, con evidencia en bitácor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ifundir el resultado: ahorro real medido después vs. antes, y usarlo en la argumentación de renta con prospec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Medir y diagnosticar: consumo actual por zona, histórico de recibos y detección de fugas y horarios desperdiciado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cuatro frentes y su retorno típ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 revisa el borrador del correo del auxiliar al dueño proponiendo la mejora del mes. Marca las líneas con problem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. «Cambiaremos 200 luminarias a LED: ahorro estimado de 30 mil pesos al año, se paga solo en 14 meses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 «Los ahorros son aproximados y no requieren medirse después: basta con confiar en la etiqueta de la caj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3. «Aprovechamos el cambio para instalar sensores de ocupación en escaleras y pasillos poco usados.»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4. «El ahorro lo reportaremos en la junta trimestral comparando el recibo de luz contra el mismo mes del año anterior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5. «Como el LED es más moderno, el ahorro queda demostrado aunque no cambiemos nada en los horarios del clima.»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frentes y su retorno típic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e un núm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rtel discreto en el lobby con el consumo del mes y la meta («este mes: 12 % menos que el año pasado») hace tres trabajos gratis: disciplina a la operación, da tema de conversación al prospect y le recuerda al dueño por qué vale la pena seguir invirtiendo. La eficiencia que no se comunica pierde la mitad de su valor comercia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frentes y su retorno típic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ficiencia tiene cuatro frentes con retorno distinto: iluminación, clima, agua y medición — medir habilita a los otros t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horro anual se calcula simple: kW ahorrados × horas de uso × días de operación × tarifa; ese número va a la propuesta del dueñ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mejoras de dinero rápido (LED, fugas, horarios) se pagan solas y financian la confianza para la inversión mayo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gumento comercial es el costo operativo demostrado: menos gasto mensual para el inquilino, más margen y diferenciación para el dueñ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gastó el edificio de luz, agua y gas el último año y qué parte es áreas comun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mejora de dinero rápido sigue pendiente de la última inspección (fugas, horarios, LEDs)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dríamos demostrar con recibos el ahorro de lo que ya hicimos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prospect entiende cuánto le cuesta operar su piso antes de firmar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lee el medidor cada mes y a quién llega ese número si se dispara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l ahorro anual aproximado de una mejora de eficiencia con la fórmula simp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r las mejoras del edificio entre dinero rápido e inversión mayor con su retor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 y difundir el ahorro como argumento de renta ante dueño y prospecto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6"/>
              </a:rPr>
              <a:t><![CDATA[Edificio eficiente: ahorros que además v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 7, la recta final del año: presupuestos, informe mensual, indicadores y junta de dirección — cómo se cuenta la historia del edificio con números que mandan. Empieza con «Presupuesto anual y fondo de reserva: cuadrar los números del edificio»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2026-10-25T23:41:16Z</dcterms:created>
  <dcterms:modified xsi:type="dcterms:W3CDTF">2026-10-25T23:41:16Z</dcterms:modified>
  <dc:title>Edificio eficiente: ahorros que además venden</dc:title>
  <dc:description>Presentación editable del OA «Edificio eficiente: ahorros que además venden». Enlace: https://negocios.lumbre.lat/object/ofr-r06-oa06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