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6-oa05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6-oa05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6-oa0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ofr-r06-oa05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qacJzYSqTLM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6-oa05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otección civil no es el cuaderno colgado: es la gente que sabe qué hacer» (2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otección civil no es el cuaderno colgado: es la gente que sabe qué hacer» (3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6-oa05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6-oa05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6-oa05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ara conductual: brigada, simulacro y condiciones diarias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XUoJJc5xdd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6-oa05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Notificar por escrito al inquilino con plazo de 5 días hábiles para liberar la ruta, ofrecerle alternativa de almacenaje y escalarlo a la dirección si no cumple: una ruta obstruida es riesgo de vida y sanción del edificio ante la autor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uta de evacuación obstruida es el hallazgo más grave que puede haber antes de un simulacro: hay que corregirlo antes del evento y dejar evidencia escrita de la corrección, con plazo, alternativa y escalamiento si hace falta. Operarlo para la foto (A) reproduce el riesgo y si la autoridad lo ve en inspección posterior cae sobre el edificio; el pasillo contiguo (C) solo traslada la bomba; y suspender a un piso del simulacro (D) es castigarlo a él y dejar al edificio sin su prueba. La gestión por escrito con plazo protege a todos: al inquilino de un accidente, al edificio de una sanción y a Marisol de una traged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rutas de evacuación deben estar libres todo el tiempo: su obstrucción se corrige con comunicación formal, plazo y escalamiento antes de cualquier simulacro o inspe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6-oa05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 por lo esencial: el programa registrado es la mitad del cumplimiento; la otra mitad es que la gente lo sepa ejecutar. El simulacro que evacúa en desorden, el brigadista que no sabe que lo es y la alarma que suena en tres pisos no son fallas de papel sino de conducta — y son las que cuentan el día real. El programa vive cuando: brigadistas identificados y capacitados, simulacros medidos con mejoras, y condiciones diarias revisadas (rutas, extintores, señalización). La administradora profesional presume tanto el folio de registro como el tiempo de evacuación del último simulac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umplimiento de protección civil es documental y conductual: sin brigadas entrenadas ni simulacros medidos, el programa registrado es solo un archi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6-oa05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rigadistas · mejoras · libr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tres columnas de la conducta: personas con nombre (no «cualquiera del piso»), aprendizaje medible (el simulacro mejora o se repite la foto), y lo básico diario: la ruta libre es el seguro del edificio, no un ador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Brigadistas nombrados, reporte de mejoras del simulacro y rutas permanentemente libres sostienen la cara conductual de la protección civi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6-oa05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Revisar en la ruta que no haya objetos en pasillos de evacuación → Diario/sema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ctualizar el programa interno y su registro ante la autoridad → Ciclo anu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Verificar visualmente extintores sin obstruir y con sello → Diario/sema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Recarga y dictamen semestral/anual de extintores con evidencia → Ciclo anu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omprobar que la señalización fotoluminiscente se vea a oscuras → Diario/sema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Capacitación anual de brigadistas con constancias → Ciclo anu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guridad se sostiene con una revisión cotidiana que no deja pudrir las condiciones y un ciclo anual que pone al día papeles, equipos y conoc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6-oa05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Clasificar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efinir objetivo, fecha, escenarios, recursos y avisar a inquilinos con semanas de anticipación — sin filtrar la hora exacta si es sorpresa parcial. → Correr el simulacro con cronómetro, observadores en rutas y brigadistas actuando sus roles bajo su líder de piso. → Medir tiempos por piso, cruces de ruta, conteo en punto de reunión y fallas observadas. → Levantar reporte con las 3 mejoras accionables, dueños y fechas, y oficio a la autoridad cuando el programa lo exige. → Verificar a las semanas que las mejoras estén ejecutadas: sin esto, el siguiente simulacro repite las mismas fall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ciclo solo existe si cada etapa empuja la siguiente: planear da seguridad a la ejecución, ejecutar permite medir, medir produce el reporte, y el reporte sin verificación es el archivo que no cambia n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simulacro profesional planea, ejecuta, mide, reporta con dueños y verifica el cierre de mejor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6-oa05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Ordenar la secuencia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2. Los brigadistas por piso llevan su chaleco y silbato y reciben inducción la semana prev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ínea 1 (índice 0): anunciar la hora exacta destruye el valor del simulacro — que se hace para medir la reacción real, no la coreografiada; la práctica es avisar el día y el rango, o ser sorpresa total. Línea 5 (índice 4): archivar sin accionar es la muerte del simulacro; las fallas tienen dueño y fecha porque si no, abril repite marzo. Las líneas 2, 3 y 4 son las prácticas correctas: brigada equipada y advertida, inclusión sin castigo y punto de reunión úti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simulacro pierde su sentido si todos saben la hora exacta o si su reporte se archiva sin correcciones verifica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6-oa05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ara conductual: brigada, simulacro y condiciones diarias» (2 de 2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6-oa05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eguntas clave del tema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4958" r:id="rId1"/>
    <p:sldLayoutId id="2481904959" r:id="rId2"/>
    <p:sldLayoutId id="2481904960" r:id="rId3"/>
    <p:sldLayoutId id="248190496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ad199b5bb7d125e5a5f3eba4398cb2260afc328ed59eb0961.jpg"/>
  <Relationship Id="rId3" Type="http://schemas.openxmlformats.org/officeDocument/2006/relationships/hyperlink" Target="https://negocios.lumbre.lat/object/ofr-r06-oa05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5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5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5" TargetMode="External"/>
  <Relationship Id="rId3" Type="http://schemas.openxmlformats.org/officeDocument/2006/relationships/hyperlink" Target="https://negocios.lumbre.lat/object/ofr-r06-oa05" TargetMode="External"/>
  <Relationship Id="rId4" Type="http://schemas.openxmlformats.org/officeDocument/2006/relationships/hyperlink" Target="https://negocios.lumbre.lat/object/ofr-r06-oa05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qacJzYSqTLM2.jpg"/>
  <Relationship Id="rId3" Type="http://schemas.openxmlformats.org/officeDocument/2006/relationships/hyperlink" Target="https://negocios.lumbre.lat/object/ofr-r06-oa05" TargetMode="External"/>
  <Relationship Id="rId4" Type="http://schemas.openxmlformats.org/officeDocument/2006/relationships/hyperlink" Target="https://www.youtube.com/watch?v=qacJzYSqTLM" TargetMode="External"/>
  <Relationship Id="rId5" Type="http://schemas.openxmlformats.org/officeDocument/2006/relationships/hyperlink" Target="https://www.youtube.com/watch?v=qacJzYSqTLM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5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5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5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5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5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5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5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5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5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XUoJJc5xddY6.jpg"/>
  <Relationship Id="rId3" Type="http://schemas.openxmlformats.org/officeDocument/2006/relationships/hyperlink" Target="https://negocios.lumbre.lat/object/ofr-r06-oa05" TargetMode="External"/>
  <Relationship Id="rId4" Type="http://schemas.openxmlformats.org/officeDocument/2006/relationships/hyperlink" Target="https://www.youtube.com/watch?v=XUoJJc5xddY" TargetMode="External"/>
  <Relationship Id="rId5" Type="http://schemas.openxmlformats.org/officeDocument/2006/relationships/hyperlink" Target="https://www.youtube.com/watch?v=XUoJJc5xddY" TargetMode="External"/>
  <Relationship Id="rId6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5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5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5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5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5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5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5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5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5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5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5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5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5" TargetMode="Externa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5" TargetMode="Externa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5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6-oa05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ec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vi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difici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ficina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6-oa05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562100"/>
            <a:ext cx="3105150" cy="1866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5"/>
              </a:rPr>
              <a:t><![CDATA[Protección civil en edificios de ofici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r lo esencial de protección civil: programa interno, brigadas, simulacros, señalización y dictámenes, según la práctica mexica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otección civil del edificio de oficinas explicada para administradoras: qué documentos deben poder mostrarse, cómo se forma la brigada con los inquilinos, cómo se planea y mide un simulacro, y qué revisar en las condiciones seguras diaria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5"/>
              </a:rPr>
              <a:t><![CDATA[Protección civil en edificios de ofici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tección civil · simulacros · brigadas · dictame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ección civil no es el cuaderno colgado: es la gente que sabe qué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5"/>
              </a:rPr>
              <a:t><![CDATA[Protección civil en edificios de ofici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ía del sismo nadie va a leer el programa interno: van a seguir a quien sepan qué hacer. La protección civil existe en las personas, y el papeleo solo prueba que el trabajo se hiz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5124450"/>
          <a:chOff x="514350" y="247650"/>
          <a:chExt cx="8629650" cy="5124450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ección civil no es el cuaderno colgado: es la gente que sabe qué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6-oa05"/>
              </a:rPr>
              <a:t><![CDATA[Protección civil en edificios de ofici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3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uenas prácticas para realizar simulacros de protección civi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943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apoyo (Coordinación Nacional de Protección Civil en YouTube): las buenas prácticas para planear y ejecutar simulacros — la guía oficial hecha conduc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82917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ección civil no es el cuaderno colgado: es la gente que sabe qué hace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5"/>
              </a:rPr>
              <a:t><![CDATA[Protección civil en edificios de ofici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imulacro de marzo reveló lo que Marisol sospechaba: la alarma se escuchó en tres pisos, el pasillo de evacuación del piso 7 estaba ocupado con archivos y cajas de un inquilino «temporalmente», el punto de reunión quedó invadido por el estacionamiento de visitantes, y de las 6 empresas del piso 4 nadie sabía quién era su brigadis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embargo el cuaderno de protección civil estaba colgado en la recepción, con su folleto y sus firmas del año anterior. El papel cumplía; las personas n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ección civil no es el cuaderno colgado: es la gente que sabe qué hace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5"/>
              </a:rPr>
              <a:t><![CDATA[Protección civil en edificios de ofici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otección civil de un edificio de oficinas tiene dos caras inseparables: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programa interno registrado, dictámenes vigentes, bitácoras de servicios y capacitaciones— y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brigadas reales con nombre y rol, simulacros que se miden, señalización visible y rutas despejadas todos los días. Cuando la autoridad de protección civil toca la puerta, o cuando el sismo hace la pregunta sin avisar, solo sirve tener las dos. Este objeto te da el checklist de ambas caras y la forma de montar el programa sin que sea un trámite de abri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ección civil no es el cuaderno colgado: es la gente que sabe qué hace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5"/>
              </a:rPr>
              <a:t><![CDATA[Protección civil en edificios de ofici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aprende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terminar este objeto puedes: enlistar los documentos de protección civil que el edificio debe poder mostrar, organizar la brigada con los inquilinos, planear y medir un simulacro con resultados accionables, y sostener a diario las condiciones seguras (rutas, extintores, señalización)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ra documental: lo que debe poder mostrar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5"/>
              </a:rPr>
              <a:t><![CDATA[Protección civil en edificios de ofici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rchivero de protección civil se audita una vez al año en junio (antes de la temporada de lluvias y del 19S): lo vencido se repone con meses de margen, no en la semana de la inspecció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5"/>
              </a:rPr>
              <a:t><![CDATA[Protección civil en edificios de ofici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86075"/>
        </p:xfrm>
        <a:graphic>
          <a:graphicData uri="http://schemas.openxmlformats.org/drawingml/2006/table">
            <a:tbl>
              <a:tblPr firstRow="1" bandRow="1"/>
              <a:tblGrid>
                <a:gridCol w="2152650"/>
                <a:gridCol w="3952875"/>
                <a:gridCol w="20097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ocume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acredi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ecuencia típica de vigen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grama interno de protección civi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el edificio identifica riesgos, tiene brigadas, planes y acuerdos registrados ante la autoridad loc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nual o según el reglamento del municipio/es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ctamen o constancia de seguridad de la edific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el uso, las rutas, salidas y sistemas cumplen la normatividad aplic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ún autoridad local; se renuev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5"/>
              </a:rPr>
              <a:t><![CDATA[Protección civil en edificios de ofici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2152650"/>
                <a:gridCol w="3952875"/>
                <a:gridCol w="20097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ocume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acredi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ecuencia típica de vigen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itácoras de servicios crític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ntenimiento de extintores, señalización, iluminación de emergencia, alarmas, pararray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rificación semestral/anual con evid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stancias de capacit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rigadistas y personal inducidos en evacuación, contra incendios y primeros auxili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nual con refresco por se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5"/>
              </a:rPr>
              <a:t><![CDATA[Protección civil en edificios de ofici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657350"/>
        </p:xfrm>
        <a:graphic>
          <a:graphicData uri="http://schemas.openxmlformats.org/drawingml/2006/table">
            <a:tbl>
              <a:tblPr firstRow="1" bandRow="1"/>
              <a:tblGrid>
                <a:gridCol w="2152650"/>
                <a:gridCol w="3952875"/>
                <a:gridCol w="20097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ocume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acredi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ecuencia típica de vigen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visos y simulacros del añ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ticipación documentada en los simulacros y reporte de resultados ante la autor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r lo menos dos al año (práctica común en CDMX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ra conductual: brigada, simulacro y condiciones diaria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5"/>
              </a:rPr>
              <a:t><![CDATA[Protección civil en edificios de ofici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igada con nombre, rol y supl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vacuación (líder por piso), primeros auxilios, contra incendios y búsqueda/rescate según el tamaño del edificio; se integra con voluntarios de los inquilinos — cada empresa designa y capacita a sus representantes por escri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337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9337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ulacro que se planea y se mid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fecha coordinada con la autoridad, meta clara (evacuar piso 5 en 4 minutos), cronómetro y observadores en rutas, y sobre todo: reporte con 3 mejoras accionables y su dueño, no solo la foto para el ofici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ra conductual: brigada, simulacro y condiciones diaria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5"/>
              </a:rPr>
              <a:t><![CDATA[Protección civil en edificios de ofici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ones seguras diari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utas de evacuación sin objetos «temporales», puertas cortafuego que cierran solas, señalización fotoluminiscente legible, extintores con inspección al corriente y sin obstrucciones, y el punto de reunión libre de autos de visitant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337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9337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ción de emergencia a un clic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irectorio actualizado de brigadistas, contratos de emergencias (911, bomberos, Cruz Roja, aseguradora), y un canal (grupo/guía) que el personal ya usa en el día para que el día del evento no aprenda a usarl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5124450"/>
          <a:chOff x="514350" y="247650"/>
          <a:chExt cx="8629650" cy="5124450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ra conductual: brigada, simulacro y condiciones diari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6-oa05"/>
              </a:rPr>
              <a:t><![CDATA[Protección civil en edificios de ofici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mulacro de evacuación realizado en las oficinas centrales de PG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943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apoyo (Fiscalía General de la República en YouTube): un simulacro de evacuación real de oficinas — así se ve la conducta entrenada en movimie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82917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5"/>
              </a:rPr>
              <a:t><![CDATA[Protección civil en edificios de ofici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ara conductual: brigada, simulacro y condiciones diari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tres semanas del simulacro programado con la autoridad, Marisol detecta que el piso 7 usa su pasillo de evacuación como bodega «temporal» desde hace un mes. ¿Cuál es la gestión correc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itarlo el día del simulacro para la foto y regresar la bodega después: el inquilino es buen pagador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5"/>
              </a:rPr>
              <a:t><![CDATA[Protección civil en edificios de ofici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otificar por escrito al inquilino con plazo de 5 días hábiles para liberar la ruta, ofrecerle alternativa de almacenaje y escalarlo a la dirección si no cumple: una ruta obstruida es riesgo de vida y sanción del edificio ante la autorida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Mover las cajas al pasillo contiguo un día antes del simulacro y no decir nada para no crear conflic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38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ancelar la participación del piso 7 en el simulacro mientras tenga la bodeg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5"/>
              </a:rPr>
              <a:t><![CDATA[Protección civil en edificios de ofici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ara conductual: brigada, simulacro y condiciones diari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tener el programa interno registrado y colgado el cuaderno, el edificio ya cumple en protección civil aunque nadie del personal sepa qué dic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5"/>
              </a:rPr>
              <a:t><![CDATA[Protección civil en edificios de ofici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ara conductual: brigada, simulacro y condiciones diari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brigada se integra con ___ por piso designados por los inquilinos; el simulacro se planea, se ejecuta y se mide con un reporte de ___; y las rutas de evacuación deben estar ___ las 24 hora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5"/>
              </a:rPr>
              <a:t><![CDATA[Protección civil en edificios de ofici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ara conductual: brigada, simulacro y condiciones diari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acción de protección civil: corresponde a la operación diaria, o se hace en ciclo anual/program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iario/seman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iclo anua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Revisar en la ruta que no haya objetos en pasillos de evacuaci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ctualizar el programa interno y su registro ante la autoridad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Verificar visualmente extintores sin obstruir y con sell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5"/>
              </a:rPr>
              <a:t><![CDATA[Protección civil en edificios de ofici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Recarga y dictamen semestral/anual de extintores con evidenc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omprobar que la señalización fotoluminiscente se vea a oscur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Capacitación anual de brigadistas con constanci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5"/>
              </a:rPr>
              <a:t><![CDATA[Protección civil en edificios de ofici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ara conductual: brigada, simulacro y condiciones diari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s etapas de un simulacro de evacuación profesion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rrer el simulacro con cronómetro, observadores en rutas y brigadistas actuando sus roles bajo su líder de pis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670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Medir tiempos por piso, cruces de ruta, conteo en punto de reunión y fallas observad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432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evantar reporte con las 3 mejoras accionables, dueños y fechas, y oficio a la autoridad cuando el programa lo exig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5"/>
              </a:rPr>
              <a:t><![CDATA[Protección civil en edificios de ofici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Verificar a las semanas que las mejoras estén ejecutadas: sin esto, el siguiente simulacro repite las mismas fall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Definir objetivo, fecha, escenarios, recursos y avisar a inquilinos con semanas de anticipación — sin filtrar la hora exacta si es sorpresa parcia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5"/>
              </a:rPr>
              <a:t><![CDATA[Protección civil en edificios de ofici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cara conductual: brigada, simulacro y condiciones diari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 la nota que el auxiliar subió al tablero para el simulacro de abril. Marca las líneas con problem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1. La hora exacta del simulacro se avisa por correo a todos los inquilinos para que nadie se alter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2. Los brigadistas por piso llevan su chaleco y silbato y reciben inducción la semana prev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3. Si alguien no participa, se le apunta en la lista y se le invita al siguiente simulacro sin má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5"/>
              </a:rPr>
              <a:t><![CDATA[Protección civil en edificios de ofici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4. El punto de reunión se despeja de autos visitantes desde la víspera con letreros y con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5. El reporte final solo se archiva para el oficio de la autoridad; las fallas se dan por resuelta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ra conductual: brigada, simulacro y condiciones diaria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5"/>
              </a:rPr>
              <a:t><![CDATA[Protección civil en edificios de ofici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3051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3051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19 de septiembre como examen, no como teat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867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México el simulacro nacional del 19S pone a todos los edificios frente al mismo espejo, muchas veces sin avisar. El edificio que lo usa como foto y año tras año evacúa igual, desaprovecha el mejor entrenamiento gratuito del calendario. El que lo usa como examen — cronómetro, observadores, tres mejoras con dueño — llega a diciembre más seguro, y a la junta anual de inquilinos con datos. Si un sismo real ocurre en horario de oficina, la diferencia entre esos dos edificios se mide en minutos y en algo que no tiene precio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ara conductual: brigada, simulacro y condiciones diaria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5"/>
              </a:rPr>
              <a:t><![CDATA[Protección civil en edificios de ofici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e curso no da asesoría legal ni fisc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rso enseña la práctica del mercado mexicano y cita leyes y reglas generales. Cada contrato, tema fiscal o conflicto concreto se decide con la legislación de tu estado y con profesionales (abogado y contador). La regla de oro de la administradora profesional: documentar, verificar y saber a quién llamar a tiempo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5"/>
              </a:rPr>
              <a:t><![CDATA[Protección civil en edificios de ofici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mplimiento es doble: papeles vigentes (programa, dictámenes, bitácoras, constancias) y conducta entrenada (brigadas, simulacros, condiciones diarias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brigada se forma con los inquilinos: designados por piso, capacitados, con chaleco, silbato y plan de cada quie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imulacro se planea, se mide y se cierra con 3 mejoras con dueño y fecha; avisar la hora exacta lo vací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7242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7242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condiciones seguras son diarias: rutas libres, extintores sin obstruir, señalización visible y punto de reunión despejado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5"/>
              </a:rPr>
              <a:t><![CDATA[Protección civil en edificios de ofici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ocumento de protección civil vence este año y quién lo renuev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 es el brigadista de cada piso y qué pasa si no viene el día del evento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 tardó en evacuar el último simulacro y qué se mejoró desde entonces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asillos del edificio tienen hoy un objeto «temporal» estorbando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5"/>
              </a:rPr>
              <a:t><![CDATA[Protección civil en edificios de ofici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os inquilinos nuevos firman al entrar su designación de brigada y su conocimiento de rutas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6-oa05"/>
              </a:rPr>
              <a:t><![CDATA[Protección civil en edificios de oficin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3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r el archivero documental de protección civil y reponer lo vencido con marg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r y capacitar la brigada mixta con los inquilinos del edific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ear, medir y cerrar el simulacro con reporte de mejoras accionable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idad y mantenimiento también pueden ser argumento de venta: en el último objeto de la ruta, eficiencia energética y ahorros que además ayudan a rentar mejor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2026-10-25T00:38:05Z</dcterms:created>
  <dcterms:modified xsi:type="dcterms:W3CDTF">2026-10-25T00:38:05Z</dcterms:modified>
  <dc:title>Protección civil en edificios de oficinas</dc:title>
  <dc:description>Presentación editable del OA «Protección civil en edificios de oficinas». Enlace: https://negocios.lumbre.lat/object/ofr-r06-oa05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