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6-oa0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I254BvgEh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mpieza es lo primero que se renta y lo último que se perdona»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mpieza es lo primero que se renta y lo último que se perdona»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mpieza es lo primero que se renta y lo último que se perdona»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to contacto: la rutina que protege la salud»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ímicos: la seguridad va en el carro, no en la improvisa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 el protocolo: dilución correcta, aplicación con baño ventilado y tiempo suficiente antes del uso, y cambio a desinfectante de área sin residuo oloroso fuerte para superficies cercanas a oficinas; el estándar es «desinfectado sin incomodar», con hoja SDS y capacitación del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lor a cloro en el piso 8 a las 9:00 es un problema de protocolo, no de voluntad: dilución excesiva, aplicación sin tiempo de ventilación, o producto equivocado cerca de áreas de trabajo. La solución es técnica: corregir dosis y procedimiento, cambiar a productos de desinfección sin residuo aromático agresivo para superficies de oficina, y capacitar el punto. Prohibir el cloro en todo (A) deja al edificio sin desinfectante de baño; cada piso con su químico (C) es el laboratorio del accidente; y el regaño sin método (D) garantiza que mañana «eche menos» sin entender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ercepción de químicos en zonas nobles se corrige con dosificación, tiempo de ventilación y selección de producto adecuada a la superficie, no con vetos gen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un baño con 300 usuarios, la limpieza de una sola visita se consume en minutos — el estándar real se construye con múltiples revisiones cortas de retocado (papel, seco, espejo, bote) más que con una sesión larga al inicio del día. La visita profunda de madrugada o temprano prepara; las revisiones de las 11:00, 14:30 y 17:00 sostienen. Un contrato que solo especifica «una limpieza diaria» está comprando la foto de la mañana y regalando l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ándar de baños en alta afluencia vive en la frecuencia de retocado durante el día, no en la duración de la visi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empo · color ·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soportes técnicos de la limpieza segura y eficaz: la química respeta tiempos de contacto (no de prisa), la contaminación cruzada se corta con colores separados, y la seguridad empieza por leer la hoja del producto antes del ac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iempo de contacto, codificación por color de herramientas y SDS accesible son las tres prácticas básicas de la limpiez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ristales del acceso principal sin huellas a la altura de mano → Zona no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arrido del pasillo de carga tras la mudanza → Sostén ope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sinfección de botones de elevador y torniquetes → Riesgo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tocado de espejos y lavabo del baño de visitas → Zona no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vado de trapeadores y paños al terminar la jornada → Riesgo sa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aciado de ceniceros y retiro de hojarasca en el exterior → Sostén ope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Zona noble vende y retiene; el sostén operativo mantiene el funcionamiento; el riesgo sanitario protege la salud de todos — las tres merecen frecuencia y estándar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ñalizar y ventilar: letrero de «área en servicio», abrir la puerta y el ventilador antes de aplicar cualquier químico. → De adentro hacia la puerta y de arriba hacia abajo: espejos y lavabo con paño azul, luego llaves y dispensadores. → Inodoros y urinales con paño rojo dedicado, respetando el tiempo de contacto del desinfectante. → Piso y drenajes al final, trapeador propio, terminando por la salida para no pisar lo recién hecho. → Consumibles repostados, checklist firmado con hora y señal retirado solo con el piso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ógica es de laboratorio: primero ventilación y señalética (seguridad), luego de lo limpio a lo sucio y de arriba abajo (no arrastrar suciedad a zonas ya hechas), el piso siempre al final (es lo más sucio y se pisa), y el cierre con insumos y evidencia es lo que hace la ruta audi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uta de baño sigue el orden de contaminación decreciente: preparación, zona limpia periférica, sanitarios, piso y cierre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El estándar se define como «una visita diaria de 40 minutos a las 9:00» para todo el ed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índice 1): «una visita de 40 minutos a las 9:00» es la especificación que vive Marisol: define presencia, no resultado; el contrato se escribe por zonas, frecuencias de retocado y estándar observable. Línea 4 (índice 3): el trasvase sin etiqueta es manual de accidentes — el error del elemento que «aguó» de más o del que tomó el envase equivocado, más la exposición ante inspecciones. Las líneas 1, 3 y 5 son contrato profesional: químicos especificados, evidencia firmada y presenci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tratos que compran minutos-visita y químicos sin etiquetar cambian ahorro visible por riesgo invisible: la limpieza se contrata por estándar, no por pres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6-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ímicos: la seguridad va en el carro, no en la improvisa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6-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756" r:id="rId1"/>
    <p:sldLayoutId id="2481910757" r:id="rId2"/>
    <p:sldLayoutId id="2481910758" r:id="rId3"/>
    <p:sldLayoutId id="248191075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6130d5e2004a41705490ce6e6f304d35d9443075b1d7a7a1.jpg"/>
  <Relationship Id="rId3" Type="http://schemas.openxmlformats.org/officeDocument/2006/relationships/hyperlink" Target="https://negocios.lumbre.lat/object/ofr-r06-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hyperlink" Target="https://negocios.lumbre.lat/object/ofr-r06-oa03" TargetMode="External"/>
  <Relationship Id="rId4" Type="http://schemas.openxmlformats.org/officeDocument/2006/relationships/hyperlink" Target="https://negocios.lumbre.lat/object/ofr-r06-oa03"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I254BvgEhTI2.jpg"/>
  <Relationship Id="rId3" Type="http://schemas.openxmlformats.org/officeDocument/2006/relationships/hyperlink" Target="https://negocios.lumbre.lat/object/ofr-r06-oa03" TargetMode="External"/>
  <Relationship Id="rId4" Type="http://schemas.openxmlformats.org/officeDocument/2006/relationships/hyperlink" Target="https://www.youtube.com/watch?v=I254BvgEhTI" TargetMode="External"/>
  <Relationship Id="rId5" Type="http://schemas.openxmlformats.org/officeDocument/2006/relationships/hyperlink" Target="https://www.youtube.com/watch?v=I254BvgEhTI"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6-oa0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mpie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fesion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ánda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ímic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zon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b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stándares de limpieza por zona y frecuencia, con manejo seguro de químicos y foco en superficies de alto contact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como producto comercial del edificio: zonificación por criticidad, frecuencias reales por área, protocolos de alto contacto y manejo seguro de químicos y el estándar que el inquilino percibe en 10 segundos.]]></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7]]></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mpieza · químicos · frecuencias · bañ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mpieza es lo primero que se renta y lo último que se perd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spect que evalúa 600 dólares por metro decide en diez segundos de lobby si el edificio «se cuida»; y el inquilino que renueva o se queja vive dentro de esos diez segundos todo el año.]]></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mpieza es lo primero que se renta y lo último que se perd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TUTORIAL] Orden y Limpieza]]></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Facility Service en YouTube): orden y limpieza con método — el estándar visual que un edificio corporativo sostiene día a día.]]></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mpieza es lo primero que se renta y lo último que se perdo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to de limpieza decía «áreas comunes: 1 visita diaria». Marisol tardó un mes en traducir esa frase a realidad: un recuadro de 40 minutos a las 9:00 —justo cuando todos entran— para pasar un trapo al lobby, mientras los baños del piso 5 se usaban 200 veces al día sin ninguna visi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mpieza es lo primero que se renta y lo último que se perdo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de un edificio de oficinas no se contrata en «visitas»: se especifica en ]]></a:t>
            </a:r>
            <a:r>
              <a:rPr lang="en-US" b="1" strike="noStrike" sz="2100" spc="0" u="none" cap="none">
                <a:solidFill>
                  <a:srgbClr val="1B2438">
                    <a:alpha val="100000"/>
                  </a:srgbClr>
                </a:solidFill>
                <a:latin typeface="Calibri"/>
              </a:rPr>
              <a:t><![CDATA[estándares por zona y frecuencia]]></a:t>
            </a:r>
            <a:r>
              <a:rPr lang="en-US" strike="noStrike" sz="2100" spc="0" u="none" cap="none">
                <a:solidFill>
                  <a:srgbClr val="1B2438">
                    <a:alpha val="100000"/>
                  </a:srgbClr>
                </a:solidFill>
                <a:latin typeface="Calibri"/>
              </a:rPr>
              <a:t><![CDATA[. Hay zonas que son el producto (lobby, elevadores, baños de visitas): se ven, se huelen, se tocan, y sostienen la renta. Hay zonas de operación (pasillos de servicio, estacionamiento): importan pero no venden. Y hay zonas de riesgo (baños, superficie de contacto, cocina): donde la higiene no es estética, es salu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mpieza es lo primero que se renta y lo último que se perdo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e da el mapa de zonas con su frecuencia real, el protocolo de superficies de alto contacto (la parte que un virus enseñó a todos), las reglas seguras de químicos —el cloro no se mezcla, el químico no se improvisa— y cómo auditar la limpieza con evidencia en lugar de con coraj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mpieza es lo primero que se renta y lo último que se perdo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zonificar el edificio por criticidad con frecuencia y estándar por zona, diseñar la rutina de superficies de alto contacto, aplicar las reglas de seguridad con químicos y sus hojas de datos, y auditar la limpieza con checklist observable y eviden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zonas: dónde manda la percepción y dónde la salu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recuencias se pactan en contrato por escrito y se auditan con el checklist firmado de la ruta, no con «una visita diaria» de pap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7]]></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00250"/>
                <a:gridCol w="2000250"/>
                <a:gridCol w="20955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b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esa 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bby y acc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pasos diarios + retocado en 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stal sin huellas a la altura de mano, piso seco y brillante, tapete sin basura, olor neu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showroom del edificio: la primera y la última foto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0955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b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esa 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v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 pases diarios, puertas en cada 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manchas en espejos ni botones, cabina sin polvo en marcos, piso s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unto de mayor contacto de manos de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0955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b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esa 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ños com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revisiones con checklist 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manchas, consumibles completos, seco, sin olor a orín, botes al 5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ja número uno de todo edificio de ofi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0955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b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esa 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illos y pisos de ofi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pirado/trapeado diario según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esiduos, sin telarañas en esquineros, alfombra sin manchas de tráf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 desde el área de trabajo del inquilino todo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0955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b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esa 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cionamiento y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rido diario + lavado semanal de áreas crít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líquidos, sin escombro, rampa libre, señalizaciones leg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accidentes y primera impresión de visitantes noctu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7]]></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000250"/>
                <a:gridCol w="20955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 b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ándar observ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esa prior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rios y fachada a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 a nivel de entrada; profunda semest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huellas ni salpicaduras en los 2.5 m alcanz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ristal sucio del acceso «grita» aband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o contacto: la rutina que protege la salu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otones, manijas, torniquetes, pasamanos y interfonos:]]></a:t>
            </a:r>
            <a:r>
              <a:rPr lang="en-US" strike="noStrike" sz="2100" spc="0" u="none" cap="none">
                <a:solidFill>
                  <a:srgbClr val="1B2438">
                    <a:alpha val="100000"/>
                  </a:srgbClr>
                </a:solidFill>
                <a:latin typeface="Calibri"/>
              </a:rPr>
              <a:t><![CDATA[ se desinfectan mínimo 2 veces por día con el producto y tiempo de contacto correctos (el «rocía y pasa al momento» no desinfecta: la etiqueta man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ños por zona de riesgo:]]></a:t>
            </a:r>
            <a:r>
              <a:rPr lang="en-US" strike="noStrike" sz="2100" spc="0" u="none" cap="none">
                <a:solidFill>
                  <a:srgbClr val="1B2438">
                    <a:alpha val="100000"/>
                  </a:srgbClr>
                </a:solidFill>
                <a:latin typeface="Calibri"/>
              </a:rPr>
              <a:t><![CDATA[ primero la periferia limpia (espejos, lavabo), después el inodoro y las superficies de toque con paño dedicado de color distinto; el mismo paño nunca cruza zonas — para eso son los colo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to contacto: la rutina que protege la salu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ños y trapeadores por color y por zona:]]></a:t>
            </a:r>
            <a:r>
              <a:rPr lang="en-US" strike="noStrike" sz="2100" spc="0" u="none" cap="none">
                <a:solidFill>
                  <a:srgbClr val="1B2438">
                    <a:alpha val="100000"/>
                  </a:srgbClr>
                </a:solidFill>
                <a:latin typeface="Calibri"/>
              </a:rPr>
              <a:t><![CDATA[ azul vidrios, rojo sanitarios, verde áreas comunes, amarillo polvo; se lavan al terminar el día y se cambia cuando están saturados, no cuando «ya huele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spensadores con recambio verificado:]]></a:t>
            </a:r>
            <a:r>
              <a:rPr lang="en-US" strike="noStrike" sz="2100" spc="0" u="none" cap="none">
                <a:solidFill>
                  <a:srgbClr val="1B2438">
                    <a:alpha val="100000"/>
                  </a:srgbClr>
                </a:solidFill>
                <a:latin typeface="Calibri"/>
              </a:rPr>
              <a:t><![CDATA[ jabón, alcohol y papel se reportan vacíos antes de que la queja llegue al correo de la administración: el checklist de los baños incluye el «hay o no hay», no solo el «está limp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ímicos: la seguridad va en el carro, no en la improvis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zc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onia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óx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d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v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igi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v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res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D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e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i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ímicos: la seguridad va en el carro, no en la improvis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picad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c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i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il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fi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u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rm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c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m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la seguridad va en el carro, no en la improvis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inquilino del piso 8 reporta «olor fuerte a cloro» todas las mañanas en su área, y la supervisora de limpieza dice que «así queda desinfectado». ¿Cómo se resuelv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 la razón al inquilino y prohibir el cloro en todo el edificio a partir de mañ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7]]></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protocolo: dilución correcta, aplicación con baño ventilado y tiempo suficiente antes del uso, y cambio a desinfectante de área sin residuo oloroso fuerte para superficies cercanas a oficinas; el estándar es «desinfectado sin incomodar», con hoja SDS y capacitación del punt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 que cada piso decida qué productos se usan según la sensibilidad de su gente]]></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lpar al elemento que lo aplicó y exigirle que «le eche menos» al produc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la seguridad va en el carro, no en la improvis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baño «limpio a los 40 minutos de la visita de la mañana» cumple el estándar de un edificio de oficinas con 300 perso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la seguridad va en el carro, no en la improvis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sinfectante necesita el ___ de contacto indicado en la etiqueta para funcionar; los paños se separan por ___ según la zona; y la hoja de datos de ___ debe estar accesible en el cuarto de serv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la seguridad va en el carro, no en la improvis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de limpieza: es de zona noble (la ve todo el edificio), de sostén operativo, o de riesgo sanitar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no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stén operativ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esgo sanitari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ristales del acceso principal sin huellas a la altura de man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rrido del pasillo de carga tras la mudanz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sinfección de botones de elevador y torniquet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tocado de espejos y lavabo del baño de visit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vado de trapeadores y paños al terminar la jornad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aciado de ceniceros y retiro de hojarasca en el exterior]]></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la seguridad va en el carro, no en la improvis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uta de limpieza de un baño de visitas según el estándar profesiona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adentro hacia la puerta y de arriba hacia abajo: espejos y lavabo con paño azul, luego llaves y dispensador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odoros y urinales con paño rojo dedicado, respetando el tiempo de contacto del desinfectan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so y drenajes al final, trapeador propio, terminando por la salida para no pisar lo recién hech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sumibles repostados, checklist firmado con hora y señal retirado solo con el piso sec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ñalizar y ventilar: letrero de «área en servicio», abrir la puerta y el ventilador antes de aplicar cualquier químic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ímicos: la seguridad va en el carro, no en la improvis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las notas del contrato de limpieza que propuso el auxiliar.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La empresa de limpieza especifica productos por tipo de superficie, con hojas de seguridad en el sit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El estándar se define como «una visita diaria de 40 minutos a las 9:00» para todo el edifici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os retocados de baños se firman en checklist con hora en cada una de las 4 revisi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Para abaratar, los químicos concentrados se trasvasan a botellas sin etiqueta del mercado loc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El personal porta identificación y usa uniformes con el estándar visual del edifi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ímicos: la seguridad va en el carro, no en la improvis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7]]></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uditoría de los diez segundos]]></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stándar de zona noble se audita como el prospect lo consume: parado en la entrada del lobby, diez segundos mirando cristal, piso, olor y recepción; en el baño, tres segundos para ver espejo, lavabo y papel; en el elevador, la vista al espejo y al botón. Si algo de eso «se nota», el servicio no se notó. La administradora que recorre su edificio con los diez segundos del prospect en la mente no discute con el contratista con impresiones: llega con la hora, la zona y la foto del incumplimiento al checklist firmado de la sem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ímicos: la seguridad va en el carro, no en la improvis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se especifica por zona y frecuencia, nunca en «visitas diarias»: zona noble (vende), sostén (opera) y riesgo sanitario (proteg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to contacto (botones, manijas, torniquetes) se desinfecta mínimo dos veces al día respetando el tiempo de contacto de la etiquet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ímicos: no mezclar nunca, envase original etiquetado, SDS accesible, dilución y ventilación correct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ándar se audita con checklist firmado con hora y con los diez segundos del prospect: cristal, piso, olor, consumib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3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zonas son «producto» en este edificio y qué frecuencia tienen pactad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verifica los baños en la tarde y con qué evidenci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químicos del carro tienen hoja de seguridad y quién los eligió?]]></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queja de olor a cloro se resolvió con protocolo o con regañ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ato de limpieza especifica estándares observables o solo minutos de pres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6-oa03"/>
              </a:rPr>
              <a:t><![CDATA[Limpieza profesional: estándares, químicos seguros y zonas nob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3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ificar el edificio y pactar frecuencias y estándares por zona con el contrati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y auditar el protocolo de alto contacto y la ruta correcta de bañ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cumplir las tres reglas de seguridad con químicos en todo el carro de limpieza.]]></a:t>
            </a:r>
          </a:p>
        </p:txBody>
      </p:sp>
      <p:sp>
        <p:nvSpPr>
          <p:cNvPr id="13" name=""/>
          <p:cNvSpPr txBox="1"/>
          <p:nvPr/>
        </p:nvSpPr>
        <p:spPr>
          <a:xfrm>
            <a:off x="514350" y="3390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impieza, clima y agua no se administran solas: llegan por contratistas. En el siguiente objeto, cómo licitar, comparar y recibir trabajos sin que solo el precio deci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2026-10-25T02:14:43Z</dcterms:created>
  <dcterms:modified xsi:type="dcterms:W3CDTF">2026-10-25T02:14:43Z</dcterms:modified>
  <dc:title>Limpieza profesional: estándares, químicos seguros y zonas nobles</dc:title>
  <dc:description>Presentación editable del OA «Limpieza profesional: estándares, químicos seguros y zonas nobles». Enlace: https://negocios.lumbre.lat/object/ofr-r06-oa03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