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6-oa0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4L4sJ5ayL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sistemas sostienen la vida del edificio; si uno cae, cae la renta»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sistemas sostienen la vida del edificio; si uno cae, cae la renta»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sistemas sostienen la vida del edificio; si uno cae, cae la renta»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4»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4»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itácora: la memoria del edifici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calar por escrito al contratista con la evidencia de los usuarios (bitácora de quejas con fechas), pedir revisión específica de motor/compuertas con reporte técnico, y activar la cláusula de tiempo de respuesta del contrato; la segunda visita sin solución abre la licitación al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ñal existe (síntomas + tiempo) y el contrato también (visita firmada sin hallar nada): el siguiente paso es escalar con evidencia a la empresa, exigir revisión técnica específica y hacer valer tiempos de respuesta y garantía de servicio — con la licitación alterna como consecuencia real, no como teatro. Ignorar (A) deja el día que queden personas atrapadas; correr a otro contratista (C) rompe pólizas y suele dejar equipos sin responsable; y el «ayudín» (D) es el principio del fin de la garantía y de la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síntomas de usuarios + la bitácora del contratista constituyen evidencia para escalar por contrato antes de la falla mayor o del cambio de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doble: el control del contratista sirve a su contabilidad, no a la defensa de tu garantía ni a la gestión del edificio. La bitácora del equipo es la memoria cruzada: qué se cambiaba en cada visita, qué presión de gas se observaba, qué se recomendó. Si mañana el compresor muere y el contratista dice «nunca nos reportaron esa fuga», es TU expediente el que prueba que sí. El buen administrador cruza su bitácora con las hojas del contratista una vez por trimestre, y lo que no coincide lo resuelve en la junta mensual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bitácora propia del edificio es la prueba documental de que los servicios contractuales se dieron: el registro del proveedor no sustituye al tu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rrancándola · mes · sanit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dencia de los críticos: mensual la planta (con cosas verdad encendidas), mensual los filtros (la calidad del aire es la primera impresión del prospect), semestral la cisterna (una infección de legionela no se negocia con l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lanta mensual con carga, filtros cada mes y sanitización semestral de depósitos son ritmos mínimos del cuidado de sistemas crít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ambio de filtros de fancoil en piso, con el equipo apagado → La hace el edi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carga de gas y revisión de presiones del chiller → Contratista cert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ueba mensual de arranque de planta con carga → La hace el edi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juste de puertas, nivelación y refacciones de elevador → Contratista cert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impieza de condensadores con agua a presión controlada → La hace el edi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ermografía anual de tableros principales con reporte → Contratista cert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peración hace lo rutinario seguro y documenta; lo que manipula refrigerante, partes de elevador o medición especializada exige certificación por garantía y por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firmar alcance y causa: falla interna (tablero, planta) o externa (red CFE) — mirando medidores y hablando con la eléctrica antes de especular. → Asegurar personas: ascensores con gente adentro primero (protocolo del contratista de elevadores), iluminación de emergencia verificada, accesos controlados. → Comunicar a inquilinos en el primer cuarto de hora con tres datos: qué se sabe, qué se hace, cuándo la siguiente actualización — aunque la respuesta sea «aún no tenemos el diagnóstico». → Restaurar de forma ordenada: planta/circuito alterno a áreas críticas, luego piso por piso para no sobrecargar el tablero de golpe. → Cierre en bitácora y reporte a propiedad: duración, causa, equipos afectados, medidas para que no se rep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diagnóstico (para no pelear con la red o con un breaker equivocado), después las personas — quien esté atrapado en un elevador es prioridad sobre todo lo demás —, luego la comunicación que compra calma, la restauración sin sobrecarga, y el registro que alimenta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otocolo de apagón prioriza diagnóstico, personas, comunicación temprana, restauración ordenada y cierre docum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El chiller se opera al máximo ahorro: si la queja de calor sube, se apaga media hora y «desca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2 (índice 1): «apagar a media hora para que descanse» ignora que el chiller es de operación continua y que cada arranque castiga el compresor; además de que se pierde el confort que se renta. Línea 4 (índice 3): subir la presión «para siempre» es el atajo que revienta uniones y flotadores; la queja de presión exige diagnóstico (fuga, bomba, nivel, horario de pico). Las líneas 1, 3 y 5 son la práctica correcta de póliza, sanidad y termogra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tajo de operar y parchar sistemas críticos sin diagnóstico (apagar para que «descanse», subir presión «al máximo») multiplica la falla mayor que se quería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itácora: la memoria del edificio»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4975" r:id="rId1"/>
    <p:sldLayoutId id="2481904976" r:id="rId2"/>
    <p:sldLayoutId id="2481904977" r:id="rId3"/>
    <p:sldLayoutId id="248190497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2287c507f8ccf07c17d3626defbc0db2b5105c1a87e06141.jpg"/>
  <Relationship Id="rId3" Type="http://schemas.openxmlformats.org/officeDocument/2006/relationships/hyperlink" Target="https://negocios.lumbre.lat/object/ofr-r06-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hyperlink" Target="https://negocios.lumbre.lat/object/ofr-r06-oa02" TargetMode="External"/>
  <Relationship Id="rId4" Type="http://schemas.openxmlformats.org/officeDocument/2006/relationships/hyperlink" Target="https://negocios.lumbre.lat/object/ofr-r06-oa02"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4L4sJ5ayLiA2.jpg"/>
  <Relationship Id="rId3" Type="http://schemas.openxmlformats.org/officeDocument/2006/relationships/hyperlink" Target="https://negocios.lumbre.lat/object/ofr-r06-oa02" TargetMode="External"/>
  <Relationship Id="rId4" Type="http://schemas.openxmlformats.org/officeDocument/2006/relationships/hyperlink" Target="https://www.youtube.com/watch?v=4L4sJ5ayLiA" TargetMode="External"/>
  <Relationship Id="rId5" Type="http://schemas.openxmlformats.org/officeDocument/2006/relationships/hyperlink" Target="https://www.youtube.com/watch?v=4L4sJ5ayLiA"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2" TargetMode="External"/>
  <Relationship Id="rId3" Type="http://schemas.openxmlformats.org/officeDocument/2006/relationships/notesSlide" Target="../notesSlides/notesSlide3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stal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ític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li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evado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erg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gu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6-oa02"/>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nder qué sostiene vivo a un edificio de oficinas y cómo vigilar sus sistemas críticos con bitácoras y contratos de servicio.]]></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sistemas que mantienen vivo un edificio de oficinas: climatización, elevadores, energía eléctrica y agua. Qué revisa el operador, qué exige la póliza, qué bitácora se llena y cómo leer las señales de alarma antes de la falla.]]></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6]]></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VAC · elevadores · eléctrica · hidrául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istemas sostienen la vida del edificio; si uno cae, cae la r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inquilino no ve los cuatro sistemas: ve que hace fresco, que el elevador llega, que la luz no parpadea y que el baño funciona. Esa invisibilidad bien administrada es exactamente lo que se paga en rent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8481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719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24450"/>
          <a:chOff x="514350" y="247650"/>
          <a:chExt cx="8629650" cy="51244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istemas sostienen la vida del edificio; si uno cae, cae la r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6]]></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15 consejos de mantenimiento del aire acondicionado]]></a:t>
            </a:r>
          </a:p>
        </p:txBody>
      </p:sp>
      <p:sp>
        <p:nvSpPr>
          <p:cNvPr id="10" name=""/>
          <p:cNvSpPr txBox="1"/>
          <p:nvPr/>
        </p:nvSpPr>
        <p:spPr>
          <a:xfrm>
            <a:off x="4362450" y="2771775"/>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Word of Advice TV en YouTube): el mantenimiento del aire acondicionado explicado en consejos simples — la base que todo operador de edificio debe dominar.]]></a:t>
            </a:r>
          </a:p>
        </p:txBody>
      </p:sp>
      <p:sp>
        <p:nvSpPr>
          <p:cNvPr id="11" name=""/>
          <p:cNvSpPr txBox="1"/>
          <p:nvPr/>
        </p:nvSpPr>
        <p:spPr>
          <a:xfrm>
            <a:off x="4362450" y="48291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istemas sostienen la vida del edificio; si uno cae, cae la ren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es 10:14. El elevador 2 «se durmió» entre pisos con tres personas adentro; a la misma hora el chiller decidió que su alta presión era idea fija, y en el piso 6 alguien abrió la llave y no salió nada porque la bomba de agua se fue a protec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istemas sostienen la vida del edificio; si uno cae, cae la ren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coordinó desde el lobby a cuatro técnicos distintos, dos inquilinos furiosos y un guardia que no sabía a quién marcar. Todo se resolvió en tres horas. El problema no fue la falla — los equipos fallan — : fue que ]]></a:t>
            </a:r>
            <a:r>
              <a:rPr lang="en-US" b="1" strike="noStrike" sz="2100" spc="0" u="none" cap="none">
                <a:solidFill>
                  <a:srgbClr val="1B2438">
                    <a:alpha val="100000"/>
                  </a:srgbClr>
                </a:solidFill>
                <a:latin typeface="Calibri"/>
              </a:rPr>
              <a:t><![CDATA[nadie en el edificio podía responder tres preguntas]]></a:t>
            </a:r>
            <a:r>
              <a:rPr lang="en-US" strike="noStrike" sz="2100" spc="0" u="none" cap="none">
                <a:solidFill>
                  <a:srgbClr val="1B2438">
                    <a:alpha val="100000"/>
                  </a:srgbClr>
                </a:solidFill>
                <a:latin typeface="Calibri"/>
              </a:rPr>
              <a:t><![CDATA[: quién da mantenimiento a cada sistema, qué se le debe revisar cada mes, y qué señal de alarma tenía que haberse visto an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istemas sostienen la vida del edificio; si uno cae, cae la ren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ima, elevadores, energía y agua son los cuatro sistemas críticos: los que convierten un edificio en rentable o en inhabitable. Este objeto te da la ficha mental de cada uno — qué hace, quién lo sirve, qué bitácora exige y qué señal anuncia la falla — para que la administradora no gestione emergencias a oscuras, sino que lea el edificio antes de que gri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sistemas sostienen la vida del edificio; si uno cae, cae la ren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6]]></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explicar para qué sirve cada sistema crítico y su intervalo de revisión, identificar qué póliza o contrato cubre elevadores y clima, llenar y auditar las bitácoras que protegen la garantía, y reconocer las señales de alarma que anticipan la fal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fichas de los cuatro sistem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completa de cada sistema vive colgada en el cuarto de máquinas: qué se revisa, cada cuánto, quién lo hace y a qué número llamar cuando la señal apare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istem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limatización (HVAC)]]></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lo mantiene viv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ltros limpios, gases y presiones en rango, condensadores sin basura, torres de enfriamiento sanitizada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ién lo sirv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rato de servicio con técnico certificado (la garantía lo exige con fact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ñal de alarma tempran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lamos «hay calor en el piso X» que se repiten en la misma hora; consumo eléctrico que sube sol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istem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evadore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lo mantiene viv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óliza de mantenimiento con visitas mensuales documentadas, puertas y niveles bien, refacciones de seguridad disponible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ién lo sirve]]></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presa de la marca o autorizada: NO el «técnico de oportunidades»]]></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ñal de alarma temprana]]></a:t>
            </a:r>
          </a:p>
        </p:txBody>
      </p:sp>
      <p:sp>
        <p:nvSpPr>
          <p:cNvPr id="14"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Jaloneos, nivelación rara, tiempo de espera creciendo, códigos nuevos en la bitácora del cuarto de máquin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istem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ergía eléctric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lo mantiene viv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bleros limpios y termografiados, conexiones apretadas, planta con prueba de carga mensual, UPS de áreas crítica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ién lo sirve]]></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ectricista certificado; la planta con su contratista especializado]]></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ñal de alarma temprana]]></a:t>
            </a:r>
          </a:p>
        </p:txBody>
      </p:sp>
      <p:sp>
        <p:nvSpPr>
          <p:cNvPr id="14"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lor a caliente en el tablero, breaker que «se batea» sin razón, parpadeos en horas pic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istem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gua (hidráulica y drenaje)]]></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lo mantiene viv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ombas con presiones correctas, tinaco/cisterna limpiados semestralmente, válvulas que cierran real, drenajes sin gras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ién lo sirv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lomero de confianza con tarifa pactada + lavandería de cisternas certific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ñal de alarma tempran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ión que cae a cierta hora, contador que corre con todo cerrado, olor a drenaje en colader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itácora: la memoria del edif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do servicio se anota el mismo día:]]></a:t>
            </a:r>
            <a:r>
              <a:rPr lang="en-US" strike="noStrike" sz="2100" spc="0" u="none" cap="none">
                <a:solidFill>
                  <a:srgbClr val="1B2438">
                    <a:alpha val="100000"/>
                  </a:srgbClr>
                </a:solidFill>
                <a:latin typeface="Calibri"/>
              </a:rPr>
              <a:t><![CDATA[ fecha, técnico/empresa, qué se hizo, qué se encontró, próximo paso recomendado. Sin registro, la garantía se defiende con fotos del recibo y memoria del inquilino: nada sólid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óliza de elevadores se audita, no se asume:]]></a:t>
            </a:r>
            <a:r>
              <a:rPr lang="en-US" strike="noStrike" sz="2100" spc="0" u="none" cap="none">
                <a:solidFill>
                  <a:srgbClr val="1B2438">
                    <a:alpha val="100000"/>
                  </a:srgbClr>
                </a:solidFill>
                <a:latin typeface="Calibri"/>
              </a:rPr>
              <a:t><![CDATA[ la visita mensual del dictamen debe estar firmada en la bitácora del equipo; si el técnico «ya vino» sin anotar, no vi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itácora: la memoria del edif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lanta de emergencia prende bajo carga cada mes:]]></a:t>
            </a:r>
            <a:r>
              <a:rPr lang="en-US" strike="noStrike" sz="2100" spc="0" u="none" cap="none">
                <a:solidFill>
                  <a:srgbClr val="1B2438">
                    <a:alpha val="100000"/>
                  </a:srgbClr>
                </a:solidFill>
                <a:latin typeface="Calibri"/>
              </a:rPr>
              <a:t><![CDATA[ 20-30 minutos alimentando cosas reales, con arranque automatizado probado; la planta que solo «se encendió una vez en la prueba de instalación» es decorativ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filtros y las cisternas tienen fecha:]]></a:t>
            </a:r>
            <a:r>
              <a:rPr lang="en-US" strike="noStrike" sz="2100" spc="0" u="none" cap="none">
                <a:solidFill>
                  <a:srgbClr val="1B2438">
                    <a:alpha val="100000"/>
                  </a:srgbClr>
                </a:solidFill>
                <a:latin typeface="Calibri"/>
              </a:rPr>
              <a:t><![CDATA[ filtros a principio de cada mes en operación normal; limpieza y sanitización de tinacos/cisternas y torres de enfriamiento al menos semestral (salud de los inquilinos y legionela median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bitácora: la memoria del edific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levador 1 lleva dos semanas con jaloneos y espera larga; la visita mensual del contratista está firmada «sin observaciones». ¿Cuál es la gestión correc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por ahora: el técnico firmó sin observaciones, los usuarios exageran cuando el elevador tar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6]]></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alar por escrito al contratista con la evidencia de los usuarios (bitácora de quejas con fechas), pedir revisión específica de motor/compuertas con reporte técnico, y activar la cláusula de tiempo de respuesta del contrato; la segunda visita sin solución abre la licitación alterna]]></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mbiar de contratista de elevadores mañana mismo: una firma sin observaciones es prueba de negligencia]]></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ar refacciones por cuenta propia y pedirlas al vigilante que «sabe de es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bitácora: la memoria del edific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hiller está cubierto por una póliza de mantenimiento, ya no hace falta registrar en bitácora las visitas: el contratista lleva su propio contro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bitácora: la memoria del edifici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lanta de emergencia se prueba ___ cada mes con carga real; los filtros de aire se cambian al inicio de cada ___; y la cisterna se limpia y ___ al menos dos veces al añ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bitácora: la memoria del edif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tarea de los sistemas críticos: la hace la operación del edificio, o requiere contratista certificad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a hace el edifici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ratista certificad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mbio de filtros de fancoil en piso, con el equipo apagad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carga de gas y revisión de presiones del chiller]]></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ueba mensual de arranque de planta con carg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juste de puertas, nivelación y refacciones de elevado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impieza de condensadores con agua a presión controla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ermografía anual de tableros principales con report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bitácora: la memoria del edif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tocolo de una interrupción mayor de energía en horas de trabajo.]]></a:t>
            </a:r>
          </a:p>
        </p:txBody>
      </p:sp>
      <p:sp>
        <p:nvSpPr>
          <p:cNvPr id="9" name=""/>
          <p:cNvSpPr txBox="1"/>
          <p:nvPr/>
        </p:nvSpPr>
        <p:spPr>
          <a:xfrm>
            <a:off x="628650" y="23241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segurar personas: ascensores con gente adentro primero (protocolo del contratista de elevadores), iluminación de emergencia verificada, accesos controlados.]]></a:t>
            </a:r>
          </a:p>
        </p:txBody>
      </p:sp>
      <p:sp>
        <p:nvSpPr>
          <p:cNvPr id="10" name=""/>
          <p:cNvSpPr txBox="1"/>
          <p:nvPr/>
        </p:nvSpPr>
        <p:spPr>
          <a:xfrm>
            <a:off x="628650" y="330517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unicar a inquilinos en el primer cuarto de hora con tres datos: qué se sabe, qué se hace, cuándo la siguiente actualización — aunque la respuesta sea «aún no tenemos el diagnóstic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taurar de forma ordenada: planta/circuito alterno a áreas críticas, luego piso por piso para no sobrecargar el tablero de golp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ierre en bitácora y reporte a propiedad: duración, causa, equipos afectados, medidas para que no se repita.]]></a:t>
            </a:r>
          </a:p>
        </p:txBody>
      </p:sp>
      <p:sp>
        <p:nvSpPr>
          <p:cNvPr id="9" name=""/>
          <p:cNvSpPr txBox="1"/>
          <p:nvPr/>
        </p:nvSpPr>
        <p:spPr>
          <a:xfrm>
            <a:off x="628650" y="25717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firmar alcance y causa: falla interna (tablero, planta) o externa (red CFE) — mirando medidores y hablando con la eléctrica antes de especul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bitácora: la memoria del edif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dita las notas del auxiliar sobre los servicios de sistemas críticos. Marca las líneas con problem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La póliza del elevador incluye visita mensual firmada en bitácora y refacciones incluidas en la prim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El chiller se opera al máximo ahorro: si la queja de calor sube, se apaga media hora y «descans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La limpieza semestral de cisternas y torres se contrata con empresa que entrega reporte sanitari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Las quejas de presión de agua se resuelven subiendo la presión de la bomba al máximo para siempr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Los tableros se termografían una vez al año y las conexiones calientes se corrigen en frí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itácora: la memoria del edif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6]]></a:t>
            </a:r>
          </a:p>
        </p:txBody>
      </p:sp>
      <p:sp>
        <p:nvSpPr>
          <p:cNvPr id="7" name="" descr=""/>
          <p:cNvSpPr/>
          <p:nvPr/>
        </p:nvSpPr>
        <p:spPr>
          <a:xfrm>
            <a:off x="514350" y="1219200"/>
            <a:ext cx="8115300" cy="33051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junta de los cuatro sistemas]]></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vez al trimestre, media hora con los responsables de los cuatro frentes (clima, elevadores, eléctrica, agua) y una sola agenda: qué dicen las bitácoras, qué señales se repiten, qué refacciones faltan, qué vencimiento de póliza o garantía se acerca. En esa junta aparece el presupuesto del siguiente año antes de que llegue: la fuga que ya se veía tres meses, la tarjeta de elevador que «va a durar un año más» nadie sabe. Y aparece también el argumento comercial: un edificio con bitácoras limpias se renta explicando sus sistem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itácora: la memoria del edif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6]]></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sistemas sostienen la vida del edificio: clima, elevadores, energía y agua; cada uno con su ficha de revisión colgada en el cuarto de máquin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ólizas y garantías se protegen con bitácora propia cruzada contra los registros del contratista cada trimestre.]]></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ta con prueba mensual bajo carga, filtros cada mes, sanitización de depósitos y torres al menos semestral.]]></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quejas repetidas de usuarios en un sistema son señal temprana: se escalan con evidencia antes de la falla may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tiene el contrato de servicio de cada sistema crítico y qué visita le toca este m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icen las bitácoras de los últimos 90 días sobre el mismo equipo dos vec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se prendió la planta con carga real la última vez y qué pasó?]]></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queja de inquilino se repite sin que aparezca en ninguna agenda de mantenimien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facciones críticas están en el inventario y cuáles tardan semanas en lleg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a un inquilino o a propiedad qué hace cada sistema crítico y por qué su servicio es sagr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ditar bitácoras y pólizas de los cuatro frentes con la junta trimestral de servici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ucir el protocolo de interrupción de energía o agua sin improvisar delante de los inquilin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2"/>
              </a:rPr>
              <a:t><![CDATA[Instalaciones críticas: clima, elevadores, energía y agu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 los cuatro grandes sistemas pasamos al terreno que todo inquilino ve a diario: en el siguiente objeto, la limpieza profesional con estándares, químicos seguros y zonas nobl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2026-10-25T00:38:22Z</dcterms:created>
  <dcterms:modified xsi:type="dcterms:W3CDTF">2026-10-25T00:38:22Z</dcterms:modified>
  <dc:title>Instalaciones críticas: clima, elevadores, energía y agua</dc:title>
  <dc:description>Presentación editable del OA «Instalaciones críticas: clima, elevadores, energía y agua». Enlace: https://negocios.lumbre.lat/object/ofr-r06-oa02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