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5-oa05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5-oa05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5-oa0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ofr-r05-oa05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gsF5jJ86kB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5-oa05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quipo cuida el edificio; alguien tiene que cuidar el papel del equipo» (2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quipo cuida el edificio; alguien tiene que cuidar el papel del equipo» (3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quipo cuida el edificio; alguien tiene que cuidar el papel del equipo» (4 de 4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relación nace antes que el papel: lo que la LFT establec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atPI84FUUtU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5-oa05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5-oa05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5-oa05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uatro columnas del expediente limpio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s ilegal y riesgosa: la obligación de alta previa al inicio del servicio es del patrón; sin alta, un accidente del primer día es un pasivo completo (IMSS, atención médica, prestaciones) y la retroactividad no borra la exposición ni evita mul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alta ante el IMSS es previa al inicio de la prestación del servicio y no admite el «esperemos a ver cómo rinden»: en prueba se tienen derechos plenos, incluida la seguridad social (descarta C). La retroactividad (A) no es una práctica tolerada: es una omisión con costo propio (multas, determinación de crédito, y la atención de cualquier siniestro). La D es una distracción: la obligación legal no depende de terceros. La respuesta profesional: alta y contrato el viernes, servicio el lu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inscripción ante el IMSS es obligación del patrón previa al inicio de labores; el periodo de prueba no suspende derechos de seguridad soc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5-oa05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en la práctica profesional: aunque el patrón directo sea la empresa, el beneficiario del servicio (el edificio) carga riesgos solidarios y reputacionales si esa empresa opera mal — cuotas de seguridad social retenidas y no enteradas, personal sin alta, contratos simulados. La debida diligencia mínima: revisar la constancia REPSE, el SIPERE (personal registrado), comprobantes de pago de IMSS al corriente, y el estado de los avisos ante la STPS. Un contratista barato que no pone papeles se convierte en el más caro el día del accid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ubcontratación laboral exige verificación documental del contratista (REPSE, SIPERE, IMSS al corriente); el patrón beneficiario no se desliga del ries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5-oa05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ersonal · obliga · IMS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s tres verbos del piso legal: la relación es un hecho (se trabaja, existe), el papel es la obligación que la formaliza, y el IMSS es la garantía que no puede ir después. Ninguno de los tres se «regulariza» con confian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elación laboral es un hecho que precede al contrato; la formalización escrita y el alta ante la seguridad social son obligaciones del patr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5-oa05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Contrato sin llenar la cláusula de horario, con el puesto y salario correctos → Se ordena en c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emento que se accidentó sin alta al IMSS y sin hoja de químicos en el cuarto → Abogado y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xpediente con la firma del trabajador faltante en la recepción de copia → Se ordena en c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Guardias con turnos de 12 horas rotativos sin prima documentada y sin pagar horas extra → Abogado y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ontratista REPSE con cuota IMSS del mes pasado sin enterar (ya está en trámite) → Se ordena en c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«Renuncia voluntaria» redactada y firmada por el jefe sin la presencia del trabajador → Abogado y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 documental se corrige con orden y método; lo que ya tocó un riesgo real (accidente, jornada ilegal, documentos fraguados) requiere asesoría profesional de inmedi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5-oa05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Reunir documentos de ingreso: identificación, CURP, NSS, comprobante de domicilio, cartilla de vacunación y exámenes si el puesto lo exige. → Dar de alta ante el IMSS con salario y puesto reales antes del primer día trabajado. → Firmar el contrato individual por escrito con funciones, jornada, salario, vigencia y lugar de prestación. → Inducir: reglamento, estándares del checklist, seguridad e higiene, rutas de evacuación y equipo de protección. → Archivar el expediente con copia firmada entregada al trabajador y acta de la inducción registr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orden importa porque cada paso protege al siguiente: sin documentos no hay alta; sin alta previa no debe iniciar el servicio; sin contrato firmado no hay certeza de condiciones; sin inducción documentada el accidente se interpreta en contra del patr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uencia legal de ingreso: documentos, alta IMSS previa, contrato escrito, inducción con registro y expediente completo con copia al trabaja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5-oa05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Ordenar la secuencia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2. El contrato de trabajo se firma por escrito antes o al inicio de la prestación del serv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ínea 1 (índice 0): no existe la «ventana de cinco días»: el alta es previa al inicio del servicio, punto. Línea 3 (índice 2): 30 días es el máximo general del periodo de prueba; 180 aplica solo a puestos de dirección y gerenciales, no a limpieza ni vigilancia — extenderlo «para cualquier puesto» es un fraude a la estabilidad del trabajador. Las líneas 2, 4 y 5 son la práctica correcta de exped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lta IMSS no admite rezago y el periodo de prueba ordinario tope es de 30 días (180 solo para dirección); las excepciones se documentan, no se invent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5-oa05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uatro columnas del expediente limpio» (2 de 3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uatro columnas del expediente limpio» (3 de 3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5-oa05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guntas clave del tema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4966" r:id="rId1"/>
    <p:sldLayoutId id="2481904967" r:id="rId2"/>
    <p:sldLayoutId id="2481904968" r:id="rId3"/>
    <p:sldLayoutId id="248190496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d7a2e73480a22de6c4b1d0ff8234e6ff0ac3f48c3b81e861.jpg"/>
  <Relationship Id="rId3" Type="http://schemas.openxmlformats.org/officeDocument/2006/relationships/hyperlink" Target="https://negocios.lumbre.lat/object/ofr-r05-oa05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hyperlink" Target="https://negocios.lumbre.lat/object/ofr-r05-oa05" TargetMode="External"/>
  <Relationship Id="rId4" Type="http://schemas.openxmlformats.org/officeDocument/2006/relationships/hyperlink" Target="https://negocios.lumbre.lat/object/ofr-r05-oa05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gsF5jJ86kBM2.jpg"/>
  <Relationship Id="rId3" Type="http://schemas.openxmlformats.org/officeDocument/2006/relationships/hyperlink" Target="https://negocios.lumbre.lat/object/ofr-r05-oa05" TargetMode="External"/>
  <Relationship Id="rId4" Type="http://schemas.openxmlformats.org/officeDocument/2006/relationships/hyperlink" Target="https://www.youtube.com/watch?v=gsF5jJ86kBM" TargetMode="External"/>
  <Relationship Id="rId5" Type="http://schemas.openxmlformats.org/officeDocument/2006/relationships/hyperlink" Target="https://www.youtube.com/watch?v=gsF5jJ86kBM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atPI84FUUtU3.jpg"/>
  <Relationship Id="rId3" Type="http://schemas.openxmlformats.org/officeDocument/2006/relationships/hyperlink" Target="https://negocios.lumbre.lat/object/ofr-r05-oa05" TargetMode="External"/>
  <Relationship Id="rId4" Type="http://schemas.openxmlformats.org/officeDocument/2006/relationships/hyperlink" Target="https://www.youtube.com/watch?v=atPI84FUUtU" TargetMode="External"/>
  <Relationship Id="rId5" Type="http://schemas.openxmlformats.org/officeDocument/2006/relationships/hyperlink" Target="https://www.youtube.com/watch?v=atPI84FUUtU" TargetMode="External"/>
  <Relationship Id="rId6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5-oa05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bor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pervido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b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(México)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5-oa05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ar con legalidad la relación laboral del personal de operación: contrato, periodo de prueba, IMSS, jornadas y seguridad e higien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iso legal mexicano que sostiene la gestión de personal: la relación y el contrato individual de trabajo, el periodo de prueba, las obligaciones ante el IMSS, las reglas de jornada y horas extra, y los deberes en seguridad e higien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laboral · contrato · IMSS · jornad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quipo cuida el edificio; alguien tiene que cuidar el papel del equip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elemento que entra a operar un edificio llega con un expediente detrás: contrato, alta ante el IMSS, jornada acordada; si el papel falla, el problema llega después con forma de deman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quipo cuida el edificio; alguien tiene que cuidar el papel del equip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LACION Y CONTRATO INDIVIDUAL DE TRABAJ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Agustín Monroy en YouTube): la relación de trabajo y su contrato individual — qué nace antes que la firma y qué debe contene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1052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quipo cuida el edificio; alguien tiene que cuidar el papel del equipo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isol heredó un expediente con sorpresas: el elemento «de confianza» que llevaba cuatro meses «en prueba» sin contrato escrito; un guardia pagado «por día» sin alta en el IMSS («la empresa de limpieza lo da de alta», decía la nota, y la empresa de limpieza no lo sabía); y a la recepcionista que salió «de común acuerdo» sin ningún documento que lo dijer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quipo cuida el edificio; alguien tiene que cuidar el papel del equipo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de esas sorpresas es exótica: son la forma estándar en que un edificio pequeño o mediano acumula pasivo laboral. La Ley Federal del Trabajo (LFT) no perdona por desconocimiento ni por confianza, y en un conflicto, la carga de la prueba del buen empleador casi siempre cae sobre el patrón: si no está firmado, dado de alta y documentado, se asume en contr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quipo cuida el edificio; alguien tiene que cuidar el papel del equipo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dministradora profesional no necesita ser abogada: necesit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 leg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saber qué documento exige cada contratación, qué plazos tiene el alta, qué es jornada legal, qué es periodo de prueba y cuántas horas extra antes de que se vuelvan problema. Con ese piso sabe qué pedir, qué verificar y en qué momento llamar al abogado. Ese es exactamente el propósito de este objet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quipo cuida el edificio; alguien tiene que cuidar el papel del equipo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este objeto puedes: explicar qué es la relación de trabajo y su contrato según la LFT, verificar un expediente de ingreso completo (contrato, alta IMSS, jornada), distinguir periodo de prueba y capacitación inicial, calcular si una jornada con horas extra es sostenible, y detectar los cinco errores laborales más comunes en edificio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lación nace antes que el papel: lo que la LFT establec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ifi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d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vid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rmin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etermi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rminad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rmi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lación nace antes que el papel: lo que la LFT establec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d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F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rmi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e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r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ía/noche/mix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ri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t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eterminació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lación nace antes que el papel: lo que la LFT establec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quisitos del contrato individual de trabaj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Aprendiendo Derecho Laboral con Kelly en YouTube): los requisitos y cláusulas que debe contener el contrato individual de trabaj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1052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columnas del expediente limp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xpediente se audita una vez al año completo, no solo cuando entra personal nuevo: los papeles también se vencen y se desacomod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95600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3400425"/>
                <a:gridCol w="33242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lum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xig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ñal de proble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ato escr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rmado por ambas partes con datos mínimos de la LFT; copias para el expediente y para el trabaj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atro meses «en prueba» sin papel firmado; cláusulas fotocopiadas sin llen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ta ante el IMS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 alta antes de que inicie la prestación del servicio; salario real registrado, no el mínimo «por ahorrar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l contratista lo da de alta» sin constancia; días trabajados sin alta retroacti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95600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3400425"/>
                <a:gridCol w="33242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lum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xig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ñal de proble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ornada y horas ext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ornada diurna 8h, nocturna 7h, mixta 7.5h; máximas legales de horas extra y su pago (100 % / 50 %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uardia que «se queda 12 horas cada tercer día» sin prima registrada; horas extra crónic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ridad e higien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viso de operación ante la STPS cuando aplica, capacitación registrada, equipo de protección y botiquí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adie sabe dónde está el número de aviso; químicos sin hoja de seguridad; cero capacitación document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columnas del expediente limpi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o de prueb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áximo 30 días (hasta 180 en puestos de dirección); durante él se puede resolver la relación sin indicio de despido injustificado, pero con derechos completos (salario, seguridad social). «Estar en prueba» sin contrato que lo diga no exis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337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9337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tación inici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trato especial por escrito para enseñar el oficio dentro de la empresa; también tiene plazo máximo y reglas — es un error común usarlo como «prueba barata»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columnas del expediente limpi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contratación (REPSE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el personal de limpieza o seguridad viene de una empresa de servicios especializados, el patrón de esos trabajadores es la empresa, y se verifican sus registros ante IMSS y SIPERE; la «solidaridad» del edificio se protege pagando cuotas y contratistas al corr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337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9337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a renuncia se documenta con firma del trabajador; un despido exige causa e indemnización según la LFT. El «ya no vengas mañana» sin papel es la forma más cara de despedi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cuatro columnas del expediente limp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dificio nuevo incorpora 3 elementos de limpieza y 2 guardias. La dueña propone «empezar a pagarles desde el lunes y darlos de alta en el IMSS hasta que pase el primer mes, para ver cómo rinden». ¿Cuál es la lectura laboral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 aceptable si luego se da de alta retroactivamente pagando las diferencias, que es lo normal en edificios pequeños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 ilegal y riesgosa: la obligación de alta previa al inicio del servicio es del patrón; sin alta, un accidente del primer día es un pasivo completo (IMSS, atención médica, prestaciones) y la retroactividad no borra la exposición ni evita mul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tá bien porque en periodo de prueba no hay obligación de seguridad social hasta confirmar la contrat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rresponde solo si el sindicato o la empresa externa lo permiten por escrit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cuatro columnas del expediente limp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edificio contrata la limpieza a través de una empresa de servicios especializados (REPSE), al administrador del inmueble no le importa verificar el IMSS del personal porque «el patrón es la empresa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cuatro columnas del expediente limp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lación de trabajo en México nace por la prestación ___ del servicio, por lo que el contrato escrito se ___ desde el inicio; el alta ante el ___ es previa a que el trabajador comience labor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cuatro columnas del expediente limp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ituación del expediente: se corrige con papeles en orden, o exige parar y consultar al abogado y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 ordena en cas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bogado y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ontrato sin llenar la cláusula de horario, con el puesto y salario correct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9814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emento que se accidentó sin alta al IMSS y sin hoja de químicos en el cuarto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xpediente con la firma del trabajador faltante en la recepción de cop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Guardias con turnos de 12 horas rotativos sin prima documentada y sin pagar horas ext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ontratista REPSE con cuota IMSS del mes pasado sin enterar (ya está en trámite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«Renuncia voluntaria» redactada y firmada por el jefe sin la presencia del trabajado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9147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cuatro columnas del expediente limp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proceso de ingreso legal de un elemento de operación propio del edifi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ar de alta ante el IMSS con salario y puesto reales antes del primer día trabaj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irmar el contrato individual por escrito con funciones, jornada, salario, vigencia y lugar de prest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Inducir: reglamento, estándares del checklist, seguridad e higiene, rutas de evacuación y equipo de protecció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rchivar el expediente con copia firmada entregada al trabajador y acta de la inducción registra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Reunir documentos de ingreso: identificación, CURP, NSS, comprobante de domicilio, cartilla de vacunación y exámenes si el puesto lo exig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cuatro columnas del expediente limp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 las notas del «manual de contratación» del auxiliar administrativo. Marca las líneas con problem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1. El alta ante el IMSS se tramita dentro de los primeros cinco días hábiles si el trabajador inicia sin papeles al dí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2. El contrato de trabajo se firma por escrito antes o al inicio de la prestación del servic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3. El periodo de prueba puede durar hasta 180 días para cualquier puesto operativo de limpieza o vigilanci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4. La renuncia se documenta con escrito firmado por el trabajador y acuse de recibo del patr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5. Los horarios rotativos de guardias se pactan por escrito en el contrato con el cálculo de horas extr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columnas del expediente limpi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uditoría laboral de media mañan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vez al trimestre, la administradora abre el archivero y responde cinco preguntas con papel: ¿cada elemento activo tiene contrato firmado y copia entregada? ¿su alta IMSS corresponde al salario real y puesto vigente? ¿las jornadas pactadas coinciden con el rol y las fichas de reloj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columnas del expediente limpi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6478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6478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 capacitación en seguridad e higiene del año está registrada? ¿los contratistas REPSE están al corriente este mes? Media hora de archivero ahorra meses de conciliación: la mayoría de los conflictos laborales de edificios chicos no nacen de maldad, nacen de papeles que nunca se cruzaro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columnas del expediente limpi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urso no da asesoría legal ni fis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nseña la práctica del mercado mexicano y cita leyes y reglas generales. Cada contrato, tema fiscal o conflicto concreto se decide con la legislación de tu estado y con profesionales (abogado y contador). La regla de oro de la administradora profesional: documentar, verificar y saber a quién llamar a tiempo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lación laboral nace al prestar el servicio: el contrato por escrito y el alta IMSS previa son obligaciones que no esperan «ver cómo rinde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o de prueba: máximo 30 días (180 solo dirección) con derechos completos; sin contrato que lo diga, no exis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rnadas legales: diurna 8h, nocturna 7h, mixta 7.5h; las horas extra son la excepción cara, no el sistema del edificio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contratistas se verifica REPSE, SIPERE e IMSS al corriente: el patrón beneficiario comparte el riesgo del papel sucio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ada elemento activo del edificio tiene su expediente completo y firmado hoy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uesto está trabajando horas extra crónicas y qué dice su contrat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se revisaron por última vez las constancias del contratista de limpiez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 firmó la última inducción de seguridad e higiene de cada turno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asaría en un accidente mañana: quién responde y con qué documentos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5-oa05"/>
              </a:rPr>
              <a:t><![CDATA[Lo laboral que toda supervidora debe saber (México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r un expediente de personal contra las cuatro columnas: contrato, IMSS, jornada, segur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ir el ingreso legal de un elemento con la secuencia completa de document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el momento exacto en que un tema deja de ser administrativo y necesita abogad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la base legal cubierta, el personal nuevo puede aprender bien desde el día uno: en el siguiente objeto, inducción y capacitación — el equipo que aprende no improvis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2026-10-25T00:38:13Z</dcterms:created>
  <dcterms:modified xsi:type="dcterms:W3CDTF">2026-10-25T00:38:13Z</dcterms:modified>
  <dc:title>Lo laboral que toda supervidora debe saber (México)</dc:title>
  <dc:description>Presentación editable del OA «Lo laboral que toda supervidora debe saber (México)». Enlace: https://negocios.lumbre.lat/object/ofr-r05-oa05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