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5-oa0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BSXyDMlMo_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quipo no deja a los edificios: deja a quienes no saben hablarles»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quipo no deja a los edificios: deja a quienes no saben hablarles»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quipo no deja a los edificios: deja a quienes no saben hablarles»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IYdvDyKV6e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eedback de un minuto: hecho, efecto, expectativ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perar al pasillo de servicio, bajar la voz y aplicar hecho-efecto-expectativa en 60 segundos: «dejaste la cubeta en la ruta (hecho), a punto estuvo alguien de tropezar y se ve mal ante el inquilino (efecto), de ahora en adelante la vacías en el cuarto y la guardas colgad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de oro del feedback operativo: el hecho se corrige cerca del momento y del lugar, pero NUNCA delante del inquilino ni de compañeros: el pasillo de servicio, en voz baja, en un minuto. Corregir en público (A) humilla y enseña resentimiento, no conducta; el mensaje tardío (C) rompe la inmediatez que hace útil el feedback; y la junta formal (D) escala un descuido simple a conflicto laboral, endureciendo lo que se resolvía con 60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eedback efectivo es inmediato, privado, breve y conductual: hecho + efecto + expectativa, dicho a tiempo y sin aud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in gestión, el conflicto no se resuelve, se organiza. Los bandos se forman, la información deja de fluir entre turnos, y los equipos terminan eligiendo bando — incluido el guardia que «jala más» con uno de los dos. La mediación temprana es sencilla: escuchar los dos relatos por separado sin tomar partido, juntarlos con acuerdos sobre la tarea (no sobre la simpatía: «qué necesitamos ambos del otro para la ruta de la mañana»), y verificar a la semana. Si el conflicto involucra a un contratista, la misma lógica: hechos y estándares al centro, personalidades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nflicto no gestionado se estructura (bandos, filtraciones, saboteo pasivo); la mediación oportuna separa el desacuerdo de tarea del disgust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efecto ·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ríada que hace corregir sin destruir: el hecho es verificable (ni adjetivos ni «siempre»), el efecto le da sentido (por qué le importa al edificio), y la expectativa es conductual y observable (qué hacer distinto, no «ser más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cho-efecto-expectativa es la estructura canónica del feedback operativo breve y corr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sa la alfombra de la entrada antes de las 8:15 y mándame foto» → Liderazg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Ya sabes lo que tienes que hacer, no te lo voy a repetir» → Arrastra y agra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regir en privado, en el momento, en un minuto con la tríada → Liderazg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render frente al guardia «para que escarmienten todos» → Arrastra y agra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da la semana los botes del lobby al día: gracias, así se ve el edificio» → Liderazg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jar pasar el roce entre dos «porque ya se van a olvidar» → Arrastra y agra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iderazgo claro tiene nombre propio en cada frase: instrucción completa, corrección privada, reconocimiento explícito; el que arrastra prospera en la ambigüedad y el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uchar por separado los dos relatos, sin interrumpir y sin tomar partido, anotando hechos y no adjetivos. → Sentarlos juntos con regla explícita: se habla de la tarea, no de las personas ni del pasado. → Construir un acuerdo sobre la operación: qué necesita cada uno del otro en la ruta compartida, por escrito. → Cerrar con acuerdo visible para ambos y consecuencia clara si se incumple otra vez. → Verificar a la semana con cada uno en su ruta: si la conducta cambió, reconocerlo; si no, escalar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diación empieza separando los relatos (cada versión baja de temperatura al oírse a sí misma contada), sigue sentando a los dos en el terreno de la tarea, y termina con acuerdo escrito y verificación: sin verificación, la mediación es un teatrito de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iar es un proceso de cinco tiempos: relatos separados, junta sobre la tarea, acuerdo, cierre con consecuencia y verificació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ogiar se hace en junta general para que todos se motiven con el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3: «que lo resuelvan entre ellos» es la puerta del conflicto organizado: sin jefatura, el más fuerte impone y el conflicto se pudre; la mediación temprana es responsabilidad del líder. Línea 4 es doblemente errada: la instrucción por WhatsApp sobre la marcha contradice los cinco elementos (sin «para cuándo» ni «por qué»), aunque el error detective marca la 3 y la 4. La línea 2 es discutible pero aceptable para reconocimiento; lo que NUNCA se hace en junta general es corregir. Las líneas 1 y 5 son la práctic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legar los conflictos a «que se arreglen ellos» y dar instrucciones sobre la marcha son las dos formas de abdiciar el liderazgo ope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eedback de un minuto: hecho, efecto, expectativ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59" r:id="rId1"/>
    <p:sldLayoutId id="2481907960" r:id="rId2"/>
    <p:sldLayoutId id="2481907961" r:id="rId3"/>
    <p:sldLayoutId id="24819079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d22b841be470fdc4da4565c8160c6e13b3406f4011a99961.jpg"/>
  <Relationship Id="rId3" Type="http://schemas.openxmlformats.org/officeDocument/2006/relationships/hyperlink" Target="https://negocios.lumbre.lat/object/ofr-r05-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hyperlink" Target="https://negocios.lumbre.lat/object/ofr-r05-oa04" TargetMode="External"/>
  <Relationship Id="rId4" Type="http://schemas.openxmlformats.org/officeDocument/2006/relationships/hyperlink" Target="https://negocios.lumbre.lat/object/ofr-r05-oa04"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BSXyDMlMo_g2.jpg"/>
  <Relationship Id="rId3" Type="http://schemas.openxmlformats.org/officeDocument/2006/relationships/hyperlink" Target="https://negocios.lumbre.lat/object/ofr-r05-oa04" TargetMode="External"/>
  <Relationship Id="rId4" Type="http://schemas.openxmlformats.org/officeDocument/2006/relationships/hyperlink" Target="https://www.youtube.com/watch?v=BSXyDMlMo_g" TargetMode="External"/>
  <Relationship Id="rId5" Type="http://schemas.openxmlformats.org/officeDocument/2006/relationships/hyperlink" Target="https://www.youtube.com/watch?v=BSXyDMlMo_g"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IYdvDyKV6e05.jpg"/>
  <Relationship Id="rId3" Type="http://schemas.openxmlformats.org/officeDocument/2006/relationships/hyperlink" Target="https://negocios.lumbre.lat/object/ofr-r05-oa04" TargetMode="External"/>
  <Relationship Id="rId4" Type="http://schemas.openxmlformats.org/officeDocument/2006/relationships/hyperlink" Target="https://www.youtube.com/watch?v=IYdvDyKV6e0" TargetMode="External"/>
  <Relationship Id="rId5" Type="http://schemas.openxmlformats.org/officeDocument/2006/relationships/hyperlink" Target="https://www.youtube.com/watch?v=IYdvDyKV6e0"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4" TargetMode="External"/>
  <Relationship Id="rId3"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de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rast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struccion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eedback]]></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lic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instrucciones claras, retroalimentar con el método hecho-efecto-expectativa y resolver roces del equipo antes de que se pudran.]]></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derazgo operativo de la supervisora: cómo instruir sin ambigüedad, cómo dar feedback situacional en un minuto, y cómo mediar conflictos entre personal o con contratistas sin favoritismos ni silenc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derazgo · feedback · conflictos · instrucc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no deja a los edificios: deja a quienes no saben hablar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derar en un edificio de oficinas no es carisma ni volumen: es instruir sin ambigüedad, corregir sin humillar y reconocer antes de que el bueno se vay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no deja a los edificios: deja a quienes no saben hablar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Tener un EQUIPO COMPROMETIDO y Ser un LÍDER de GRAN INFLUENCIA]]></a:t>
            </a:r>
          </a:p>
        </p:txBody>
      </p:sp>
      <p:sp>
        <p:nvSpPr>
          <p:cNvPr id="10" name=""/>
          <p:cNvSpPr txBox="1"/>
          <p:nvPr/>
        </p:nvSpPr>
        <p:spPr>
          <a:xfrm>
            <a:off x="4362450" y="318135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Margarita Pasos en YouTube): cómo construir un equipo comprometido y una influencia que no depende del cargo.]]></a:t>
            </a:r>
          </a:p>
        </p:txBody>
      </p:sp>
      <p:sp>
        <p:nvSpPr>
          <p:cNvPr id="11" name=""/>
          <p:cNvSpPr txBox="1"/>
          <p:nvPr/>
        </p:nvSpPr>
        <p:spPr>
          <a:xfrm>
            <a:off x="4362450" y="46101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no deja a los edificios: deja a quienes no saben hablarl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de Marisol llevaba tres semanas raro: Raúl, el de mantenimiento, dejaba las órdenes a medias «porque la supervisora nunca explica para cuándo»; dos elementos de limpieza no se habían hablado desde que «la otra le dijo chismosa frente al guardia»; y la mejor recepcionista del edificio pidió moverse de turno «para cambiar de a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no deja a los edificios: deja a quienes no saben hablarl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o se resolvió solo. El silencio de la jefatura es un estilo de liderazgo: el peor. Los roces no gestionados se convierten en cultura; las instrucciones ambiguas se convierten en «yo pensé que…»; y el feedback que nunca llega se convierte en renuncia silencio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no deja a los edificios: deja a quienes no saben hablarl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derar la operación de un edificio es un oficio conversacional: decir claro lo que se necesita, corregir en un minuto sin aplastar, reconocer lo bien hecho antes de que se note lo mal hecho, y meterse al conflicto cuando todavía es pequeño. Este objeto te da los tres instrumentos: la instrucción completa, el feedback situacional y la mediación por hech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quipo no deja a los edificios: deja a quienes no saben hablarl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dar instrucciones con los cinco elementos que eliminan el «yo pensé que», aplicar el feedback de un minuto (hecho-efecto-expectativa) sin desmotivar, mediar un roce entre elementos con la técnica de los dos relatos, y detectar las señales de un conflicto que ya se pudri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ruir es diseñar la conversación, no tene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trucción incompleta produce la mitad de las fallas de operación. «Pásale al lobby» no es una instrucción; es una invitación al malentendido. Una instrucción profesional trae ]]></a:t>
            </a:r>
            <a:r>
              <a:rPr lang="en-US" b="1" strike="noStrike" sz="2100" spc="0" u="none" cap="none">
                <a:solidFill>
                  <a:srgbClr val="1B2438">
                    <a:alpha val="100000"/>
                  </a:srgbClr>
                </a:solidFill>
                <a:latin typeface="Calibri"/>
              </a:rPr>
              <a:t><![CDATA[cinco elementos]]></a:t>
            </a:r>
            <a:r>
              <a:rPr lang="en-US" strike="noStrike" sz="2100" spc="0" u="none" cap="none">
                <a:solidFill>
                  <a:srgbClr val="1B2438">
                    <a:alpha val="100000"/>
                  </a:srgbClr>
                </a:solidFill>
                <a:latin typeface="Calibri"/>
              </a:rPr>
              <a:t><![CDATA[: qué exactamente (verbo + objeto), hasta cuándo (hora, no «luego»), con qué calidad (el estándar observable del checklist), cómo reporto cumplimiento (foto, firma, mensaje), y por qué importa (el contexto que convierte la orden en criterio: «viene el director del inquilino del 5 a las 11»). El «por qué» es el que más ahorra: un elemento que entiende para qué sirve la tarea sabe qué hacer cuando algo no cabe en la or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truir es diseñar la conversación, no tene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elementos se dicen una sola vez y se convierten en hábito del equipo; la instrucción vaga repetida diez veces sigue siendo va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285875"/>
                <a:gridCol w="2019300"/>
                <a:gridCol w="481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trucción v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trucción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 el lobb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trapeador con alcohol en el tapete de entrada y cristales de puerta d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que llegue l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do antes de las 8: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quede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huellas a la altura de mano, piso seco al tacto (checklist punto 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rep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ísa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ndame foto del antes/después al grupo de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285875"/>
                <a:gridCol w="2019300"/>
                <a:gridCol w="481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trucción va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strucción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im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s 11 firma el contrato el director del piso 5; es la foto que ve todo 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eedback de un minuto: hecho, efecto, expecta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Feedback de 1 minuto. Un caso real | Liderazgo | César Piquera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César Piqueras en YouTube): el feedback breve y situacional aplicado a un caso real — el formato que cabe en un pasillo de servici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eedback de un minuto: hecho, efecto, expectat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sin adjetivos): «Hoy a las 9:10 el tarro de reciclaje del lobby estaba lleno y la gente dejaba arriba lo que no cabía». No «siempre dejas todo sucio»: el adjetivo generaliza y el equipo se defiende de la generalización, no del hech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fecto]]></a:t>
            </a:r>
            <a:r>
              <a:rPr lang="en-US" strike="noStrike" sz="2100" spc="0" u="none" cap="none">
                <a:solidFill>
                  <a:srgbClr val="1B2438">
                    <a:alpha val="100000"/>
                  </a:srgbClr>
                </a:solidFill>
                <a:latin typeface="Calibri"/>
              </a:rPr>
              <a:t><![CDATA[ (en el edificio o en alguien): «Queda feo para los inquilinos y el de mantenimiento tiene que vaciar dos veces al día». El efecto conecta la conducta con el propósito que el checklist no capt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eedback de un minuto: hecho, efecto, expectat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ectativa]]></a:t>
            </a:r>
            <a:r>
              <a:rPr lang="en-US" strike="noStrike" sz="2100" spc="0" u="none" cap="none">
                <a:solidFill>
                  <a:srgbClr val="1B2438">
                    <a:alpha val="100000"/>
                  </a:srgbClr>
                </a:solidFill>
                <a:latin typeface="Calibri"/>
              </a:rPr>
              <a:t><![CDATA[ (conducta futura medible): «Necesito que al terminar tu ruta revises los dos botes del lobby y los cambies si pasan de 2/3, anotándolo en la firma». Cerrar con acuerdo explícito, no con «échale gana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nocer cuando funciona]]></a:t>
            </a:r>
            <a:r>
              <a:rPr lang="en-US" strike="noStrike" sz="2100" spc="0" u="none" cap="none">
                <a:solidFill>
                  <a:srgbClr val="1B2438">
                    <a:alpha val="100000"/>
                  </a:srgbClr>
                </a:solidFill>
                <a:latin typeface="Calibri"/>
              </a:rPr>
              <a:t><![CDATA[ (la mitad olvidada): el feedback positivo en el momento — «ajá, los botes al día toda la semana, gracias» — vale tanto como la corrección: es el que sostiene el ánimo en trabajos poco visi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eedback de un minuto: hecho, efecto, expectativ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al pasillo del piso 7, con dos inquilinos a unos metros, un elemento deja una cubeta con agua sucia en medio de la ruta. La supervisora quiere corregirlo. ¿Cuál es la mejor aplicación del feedback de un minut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egir ahí mismo y fuerte para que todos vean que no se tolera: la autoridad se pierde cuando nadie la 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4]]></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rar al pasillo de servicio, bajar la voz y aplicar hecho-efecto-expectativa en 60 segundos: «dejaste la cubeta en la ruta (hecho), a punto estuvo alguien de tropezar y se ve mal ante el inquilino (efecto), de ahora en adelante la vacías en el cuarto y la guardas colgada (expectativa)»]]></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darle un mensaje de WhatsApp al terminar el turno para no incomodarlo delante de nadie]]></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nar el formato de incidencia y citarlo a junta formal con recursos humanos esta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eedback de un minuto: hecho, efecto, expecta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dos elementos llevan semanas sin hablarse, lo correcto es esperar: los conflictos de equipo se resuelven solos con el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eedback de un minuto: hecho, efecto, expectativ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eedback situacional de un minuto sigue tres partes en orden: el ___, su ___ en el edificio o en alguien, y la ___ medible para lo que sig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eedback de un minuto: hecho, efecto, expecta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 jefatura: liderazgo que instruye y corrige, o estilo que arrastra y agra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derazgo cla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rrastra y agrav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sa la alfombra de la entrada antes de las 8:15 y mándame fot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Ya sabes lo que tienes que hacer, no te lo voy a repetir»]]></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regir en privado, en el momento, en un minuto con la trí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render frente al guardia «para que escarmienten todo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da la semana los botes del lobby al día: gracias, así se ve el edifici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jar pasar el roce entre dos «porque ya se van a olvidar»]]></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eedback de un minuto: hecho, efecto, expecta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mediación de un conflicto entre dos elementos del equipo de limpiez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ntarlos juntos con regla explícita: se habla de la tarea, no de las personas ni del pas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truir un acuerdo sobre la operación: qué necesita cada uno del otro en la ruta compartida, por escri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con acuerdo visible para ambos y consecuencia clara si se incumple otra ve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r a la semana con cada uno en su ruta: si la conducta cambió, reconocerlo; si no, escalar la medi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uchar por separado los dos relatos, sin interrumpir y sin tomar partido, anotando hechos y no adjetiv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eedback de un minuto: hecho, efecto, expecta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código de trato» que propuso el auxiliar para el equipo de operación.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Las correcciones se hacen en privado, cerca del hecho, en menos de un minu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ogiar se hace en junta general para que todos se motiven con el ejempl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Si un elemento tiene un conflicto personal con otro, lo resuelven entre ellos sin meter a la jefat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as instrucciones se dan por WhatsApp, no por adelantado, según se vayan necesitan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feedback positivo se da en el momento del recorrido, con la tarea recién h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eedback de un minuto: hecho, efecto, expectat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4]]></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banda del reconocimiento cuesta cero y rinde mile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trabajos poco visibles — limpiar antes de que alguien llegue, cuidar de noche lo que de día nadie mira — el reconocimiento es la única nómina emocional que existe. Un «se ve el lobby impecable, gracias» dicho en el recorrido, un cumpleaños anotado en el tablero, un mes sin quejas firmado por la administradora: nada de eso cuesta dinero y todo eso es la diferencia entre un equipo que se queda y uno que «pide cambiar de aire». La rotación de operación se combate primero con conversación, después con din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eedback de un minuto: hecho, efecto, expectat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trucción completa trae cinco elementos: qué, hasta cuándo, con qué calidad, cómo reporto y por qué impor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eedback de un minuto va en privado y en el momento: hecho sin adjetivos, efecto concreto, expectativa conductu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nocimiento explícito es la mitad del liderazgo en trabajos poco visibles; omitirlo acelera la rot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nflictos se median pronto: relatos separados, acuerdo sobre la tarea, verificación a la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fallas de esta semana nacieron de una instrucción sin «para cuándo» ni «por qué»?]]></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fue la última vez que corregimos en privado en un minuto, y cuándo en públic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flicto pequeño estamos dejando pudrir por no meter la convers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entera el equipo de que su trabajo bien hecho sí se 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go cuando el roce es con el contratista y no con mi propio person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ruir con los cinco elementos y verificar cumplimiento sin micro-gestion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feedback correctivo y positivo en el momento con la tríada hecho-efecto-expectativ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ar un roce entre elementos con relatos separados y acuerdo verific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4"/>
              </a:rPr>
              <a:t><![CDATA[Liderar sin arrastrar: instrucciones, feedback y confli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iderar también es conocer las reglas que protegen al equipo y a la administración: en el siguiente objeto, lo laboral mexicano que toda supervidora debe saber — contratos, IMSS, periodos de prueba y seguridad e higien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2026-10-25T01:28:06Z</dcterms:created>
  <dcterms:modified xsi:type="dcterms:W3CDTF">2026-10-25T01:28:06Z</dcterms:modified>
  <dc:title>Liderar sin arrastrar: instrucciones, feedback y conflictos</dc:title>
  <dc:description>Presentación editable del OA «Liderar sin arrastrar: instrucciones, feedback y conflictos». Enlace: https://negocios.lumbre.lat/object/ofr-r05-oa04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