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5-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wj_ILPQdNW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dificio tiene tres vidas al día: el rol debe cubrir las tres»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dificio tiene tres vidas al día: el rol debe cubrir las tr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natomía de un rol semanal honesto»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natomía de un rol semanal honesto»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el momento: Marisol asume la bandeja de acceso y el guardia cubre el lobby mientras termina la limpieza de madrugada. En el fondo: rediseñar el rol con suplentes nombrados por semana, horas de refuerzo cruzado y revisión de la cobertura de 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el momento hay que cubrir la franja crítica con reasignación inteligente: administración cubre el punto de contacto, guardia libera capacidad, nadie improvisa puertas cerradas ante 200 personas entrando. En el fondo, el hueco revela que el rol cubre puestos con nombre y no franjas con plan B: la bolsa semanal de suplentes y el reforzamiento cruzado son la vacuna. Cerrar el lobby (A) es un atentado contra la operación que los inquilinos pagan; «que pase» (C) es gestionar en modo pánico perpetuo; y usar a recepción como limpia-pisos (D) descubre el punto que nadie puede des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usentismo se combate con dos capas: respuesta inmediata por reasignación de roles cubriendo la franja crítica, y estructura de rol con suplentes designados y refuerzo cru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un rol sin franjas cubiertas «porque no pasa nada» es un rol con deuda invisible. La madrugada tiene trabajo propio (limpieza profunda, verificación nocturna, recibido), la noche tiene la suya (eventos, cierre, rondas), el fin de semana también. Si no está en el papel, no existe: «si pasa algo» siempre pasa a las 20:47 del sábado, cuando no hay nadie con llave de la sala de juntas. El mapa de las tres vidas del edificio se convierte en el rol, no en un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oda franja operativa real del edificio debe tener responsable y horario asignados en el rol; la cobertura «condicional» se descubre como vacante en el peo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 · supl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ramática correcta del rol: eje horario (cuándo hace falta quién) y plan de contingencia nombrado. «Suplente» no es «cualquiera»: es la persona que conoce el edificio porque también está en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rol profesional define coberturas por franja horaria y prevé sustituciones con personal nombrado de ante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otación de domingos libres entre el equipo de limpieza → Se planea en el 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lamada enferma a las 7:30 que deja sin retocado de baños el pico → Se resuelve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fuerzo de guardia para el evento mensual del piso 11 → Se planea en el 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inunda el lobby a las 6:00 y hay que poner trapeador extra → Se resuelve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signación semanal de suplentes con nombre y teléfono → Se planea en el 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elemento llega tarde por tercera vez en la semana → Se resuelve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ol semanal absorbe lo previsible (descansos, picos programados, suplentes); lo imprevisible del día se cubre con el plan B ya designado, no con improvi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pear la operación real por franjas durante dos semanas (registro de accesos, tickets, reservas, recorrido propio). → Traducir el mapa en coberturas por hora: quién, dónde, para qué en cada franja de lunes a domingo. → Publicar el rol semanal en tablero físico y digital con nombres y teléfonos, y las reglas de cambio con 24 horas de aviso. → Designar la bolsa semanal de suplentes y las horas de refuerzo cruzado entre funciones. → Revisar cada trimestre contra incidencias reales (huecos, quejas, horas extra) y ajustar el mapa y el 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mpieza y termina con datos: primero el mapa de la operación real, luego su traducción a coberturas, después la transparencia del calendario publicado, la red de suplentes como plan B, y el ajuste trimestral que cierra el cír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istema de turnos se construye en ciclo: mapear, cubrir, publicar, prever sustituciones y reajustar con evidencia trimes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El que falte un día se cubre «entre todos», sin nombre asig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entre todos» no es un suplente: sin nombre, todos asumen que otro irá — el ausentismo se gestiona con designación explícita. Línea 3: el cambio de rol sin aviso de 24 horas es el semillero de huecos, dobles coberturas y conflictos; la regla del tablero es que el calendario manda. Las líneas 1, 4 y 5 son el rol bien construido: franja, suplencia nominal y ronda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láusulas «flexibilidad sin nombre» y «cambio sin aviso» destruyen la trazabilidad del rol: la cobertura vive de designación y predic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360" r:id="rId1"/>
    <p:sldLayoutId id="2481993361" r:id="rId2"/>
    <p:sldLayoutId id="2481993362" r:id="rId3"/>
    <p:sldLayoutId id="24819933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048bc40f55ffc675a8bafac827487be82b3785a58cf968a1.jpg"/>
  <Relationship Id="rId3" Type="http://schemas.openxmlformats.org/officeDocument/2006/relationships/hyperlink" Target="https://negocios.lumbre.lat/object/ofr-r05-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hyperlink" Target="https://negocios.lumbre.lat/object/ofr-r05-oa02" TargetMode="External"/>
  <Relationship Id="rId4" Type="http://schemas.openxmlformats.org/officeDocument/2006/relationships/hyperlink" Target="https://negocios.lumbre.lat/object/ofr-r05-oa02"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wj_ILPQdNWA2.jpg"/>
  <Relationship Id="rId3" Type="http://schemas.openxmlformats.org/officeDocument/2006/relationships/hyperlink" Target="https://negocios.lumbre.lat/object/ofr-r05-oa02" TargetMode="External"/>
  <Relationship Id="rId4" Type="http://schemas.openxmlformats.org/officeDocument/2006/relationships/hyperlink" Target="https://www.youtube.com/watch?v=wj_ILPQdNWA" TargetMode="External"/>
  <Relationship Id="rId5" Type="http://schemas.openxmlformats.org/officeDocument/2006/relationships/hyperlink" Target="https://www.youtube.com/watch?v=wj_ILPQdNWA" TargetMode="External"/>
  <Relationship Id="rId6"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2" TargetMode="External"/>
  <Relationship Id="rId3"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r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bertur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end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st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difi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eñar horarios que cubran los picos reales de operación y responder a ausentismo sin descubrir el servici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horarios que cubran los picos reales de operación y responder a ausentismo sin descubrir el servici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ol de turnos de un edificio de oficinas: mapeo de picos reales por hora, cobertura de madrugada y cierre, plan de sustituciones para ausentismo y el calendario visible del equipo.]]></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urnos · horarios · cobertura · ausentism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dificio tiene tres vidas al día: el rol debe cubrir las t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dificio de oficinas no opera 8 a 18: opera en madrugada, en pico y en cierre — y el horario del equipo debe escribirse sobre esos tres tiempos.]]></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dificio tiene tres vidas al día: el rol debe cubrir las t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impieza | Planear, supervisar y reportar | Auditoría | Servicio de Limpieza]]></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El Método Operativo en YouTube): planear, supervisar y reportar el servicio de limpieza — la misma cadencia que sostiene un rol de turnos.]]></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dificio tiene tres vidas al día: el rol debe cubrir las tr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heredó el rol «de siempre»: limpieza 8:00-16:00 de lunes a viernes, un vigilante de 18:00 a 8:00, y nadie más. El edificio decía otra cosa: la limpieza pasaba junto a los cafés de las 9:00 colados de gente, el piso 11 hacía su evento mensual de lunes a las 20:00 sin quién le abriera la sala, la madrugada de los camiones de suministro entraba por la puerta que nadie revisaba, y los sábados que alguna empresa trabaja, el lobby parecía edificio abandonado.]]></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fue la gente: fue el ]]></a:t>
            </a:r>
            <a:r>
              <a:rPr lang="en-US" b="1"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Nadie se sentó a dibujar la operación real hora por hora antes de poner horarios enci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dificio tiene tres vidas al día: el rol debe cubrir las tr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rol de turnos es geometría: colocar personas donde y cuando el edificio las necesita, con plan B para el día que alguien falta. Este objeto te da el mapeo de picos, la anatomía de los tres turnos y el protocolo de ausentismo que evita el «hoy no vino na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dificio tiene tres vidas al día: el rol debe cubrir las tr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graficar los picos reales de operación del edificio por franjas, diseñar el turno de madrugada, diurno y de cierre con responsables, montar el plan de sustituciones por ausentismo, y publicar el calendario semanal que todo el equipo cono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el mapa: las tres vidas del edif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se construye con datos del edificio (registro de accesos, tickets, reservas de sala), no con el rol heredado: una caminata de una hora en cada franja revela más que un año de costumb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2]]></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657350"/>
                <a:gridCol w="3390900"/>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n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en el edif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ige del equ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rugada 5:00-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profunda de zonas nobles sin gente, revisión de accesos nocturnos, recibido de suministros, clima/precalentamiento de p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de áreas comunes terminada ANTES del pico, guardia que documenta la noche y recibe provee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2]]></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657350"/>
                <a:gridCol w="3390900"/>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n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en el edif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ige del equ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o 8:00-10:00 y 13:00-1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lujo máximo de personas: elevadores, baños, lobby, estacionamiento; paquetería; juntas de inquili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 completa, limpieza de «retocado» en baños y lobby, custodia ágil de acc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de-noche 18:00-2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entos de inquilinos, salidas escalonadas, horarios extendidos de clima, cierre de áreas com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que abre salas reservadas, que revisa pisos antes del cierre y que conoce el protocolo de emergencia noctu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2]]></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657350"/>
                <a:gridCol w="3390900"/>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n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en el edif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ige del equ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22:00-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ficio vacío con sistemas vivos: alarmas, bombas, cámaras, fil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ia con vuelta de verificación documentada (ronda con puntos de control) y canal de escal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 de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ábados con empresas que trabajan, domingos muertos pero con sistemas que siguen corrie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 cobertura de limpieza y recepción; guardia intacto; jardinería/limpias profundas aprovechando el vac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de un rol semanal hones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brir franjas, no puestos:]]></a:t>
            </a:r>
            <a:r>
              <a:rPr lang="en-US" strike="noStrike" sz="2100" spc="0" u="none" cap="none">
                <a:solidFill>
                  <a:srgbClr val="1B2438">
                    <a:alpha val="100000"/>
                  </a:srgbClr>
                </a:solidFill>
                <a:latin typeface="Calibri"/>
              </a:rPr>
              <a:t><![CDATA[ el rol se escribe por hora-cobertura («quién está en lobby de 7:30 a 10:00»), no por puesto-fijo; un elemento puede cubrir retocado de baños y después lobby.]]></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mingo de respiro, no de hueco:]]></a:t>
            </a:r>
            <a:r>
              <a:rPr lang="en-US" strike="noStrike" sz="2100" spc="0" u="none" cap="none">
                <a:solidFill>
                  <a:srgbClr val="1B2438">
                    <a:alpha val="100000"/>
                  </a:srgbClr>
                </a:solidFill>
                <a:latin typeface="Calibri"/>
              </a:rPr>
              <a:t><![CDATA[ quien descansa el domingo no es «el último de la lista»: el descanso se rota con calendario visible para que nadie acumule 6 días seguidos sin día lib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de un rol semanal hones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cos con refuerzo, valles con mantenimiento:]]></a:t>
            </a:r>
            <a:r>
              <a:rPr lang="en-US" strike="noStrike" sz="2100" spc="0" u="none" cap="none">
                <a:solidFill>
                  <a:srgbClr val="1B2438">
                    <a:alpha val="100000"/>
                  </a:srgbClr>
                </a:solidFill>
                <a:latin typeface="Calibri"/>
              </a:rPr>
              <a:t><![CDATA[ en las horas muertas (11:00-13:00, 16:00-18:00) entra el mantenimiento programado y la limpieza profunda por zonas; en los picos, toda la gente está en frent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uardia con relevo real:]]></a:t>
            </a:r>
            <a:r>
              <a:rPr lang="en-US" strike="noStrike" sz="2100" spc="0" u="none" cap="none">
                <a:solidFill>
                  <a:srgbClr val="1B2438">
                    <a:alpha val="100000"/>
                  </a:srgbClr>
                </a:solidFill>
                <a:latin typeface="Calibri"/>
              </a:rPr>
              <a:t><![CDATA[ 24/7 no significa «el mismo siempre»: tres turnos con margen de descanso y un suplente designado por semana, no «el que esté lib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de un rol semanal hones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ol vive en un tablero:]]></a:t>
            </a:r>
            <a:r>
              <a:rPr lang="en-US" strike="noStrike" sz="2100" spc="0" u="none" cap="none">
                <a:solidFill>
                  <a:srgbClr val="1B2438">
                    <a:alpha val="100000"/>
                  </a:srgbClr>
                </a:solidFill>
                <a:latin typeface="Calibri"/>
              </a:rPr>
              <a:t><![CDATA[ calendario semanal publicado (papel en el cuarto de servicio + grupo digital), con nombres, teléfonos y franjas; cualquier cambio se anuncia con 24 horas, no «mañana no veng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anatomía de un rol semanal hones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Jueves 7:40: la encargada del lobby llama enferma, la de retocado también, y el pico de 8:00 entra en 20 minutos. El rol no prevé suplentes. ¿Cuál es la respuesta profesional en el momento y en el fon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momento: cerrar el lobby hasta que alguien llegue. En el fondo: pedir dos elementos más a la empresa de limpiez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el momento: Marisol asume la bandeja de acceso y el guardia cubre el lobby mientras termina la limpieza de madrugada. En el fondo: rediseñar el rol con suplentes nombrados por semana, horas de refuerzo cruzado y revisión de la cobertura de pico]]></a:t>
            </a:r>
          </a:p>
        </p:txBody>
      </p:sp>
      <p:sp>
        <p:nvSpPr>
          <p:cNvPr id="8" name=""/>
          <p:cNvSpPr txBox="1"/>
          <p:nvPr/>
        </p:nvSpPr>
        <p:spPr>
          <a:xfrm>
            <a:off x="666750" y="25431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el momento: llamar a la empresa de limpieza a las 8:00 para que manden a alguien «en dos horas». En el fondo: nada, son cosas que pasan]]></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el momento: dejar que la limpieza de madrugada se termine sin supervisión y usar a la recepcionista para limpi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anatomía de un rol semanal hon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edificio tiene guardia 24/7 y limpieza de 8 a 16, el rol ya está completo: las franjas que sobran se cubren «si pasa alg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anatomía de un rol semanal honest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ol se escribe por ___-cobertura con responsables nombrados, y el ausentismo se prevé con una bolsa de ___ designados por se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anatomía de un rol semanal hon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gestión de horario: se planea en el rol semanal, o se resuelve el mismo d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lanea en el rol]]></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suelve el dí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otación de domingos libres entre el equipo de limpiez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lamada enferma a las 7:30 que deja sin retocado de baños el pic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fuerzo de guardia para el evento mensual del piso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inunda el lobby a las 6:00 y hay que poner trapeador ext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signación semanal de suplentes con nombre y teléfon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elemento llega tarde por tercera vez en la sema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anatomía de un rol semanal hones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onstrucción anual del sistema de turnos de un edifici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ducir el mapa en coberturas por hora: quién, dónde, para qué en cada franja de lunes a doming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ar el rol semanal en tablero físico y digital con nombres y teléfonos, y las reglas de cambio con 24 horas de aviso.]]></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ignar la bolsa semanal de suplentes y las horas de refuerzo cruzado entre funcio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cada trimestre contra incidencias reales (huecos, quejas, horas extra) y ajustar el mapa y el ro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apear la operación real por franjas durante dos semanas (registro de accesos, tickets, reservas, recorrido prop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anatomía de un rol semanal hon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el memo de horarios que colgó el auxiliar en el tablero de servicio.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Turno diurno de limpieza: lunes a viernes de 8:00 a 16:00 con retocado de baños en pic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El que falte un día se cubre «entre todos», sin nombre asign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El rol puede cambiarse el mismo día sin aviso, según disponibilidad de cada qui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La bolsa de suplentes rota cada semana con nombre y teléfono publicados en el tabler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Guardia nocturno: vuelta de verificación documentada a las 23:00, 2:00 y 4: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de un rol semanal hon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dificio tiene tres vidas (madrugada, pico, cierre/noche) más el fin de semana: el rol cubre franjas reales, no puestos heredad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de operación se construye con datos de accesos, tickets y reservas, y se revisa cada trimestre contra incidencia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usentismo se prevé con bolsa de suplentes NOMBRADOS por semana y refuerzo cruzado, no con «que lo cubra cualquie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publicado con reglas de cambio a 24 horas es lo que convierte el rol en sistema y no en hoja de preferenci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a realmente en el edificio de 5:00 a 8:00 y de 22:00 a 5:00, y quién está para e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ranja del día produce más quejas de inquilinos y qué cobertura tien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s el suplente nombrado de cada puesto esta semana, con teléfon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nos enteramos de las faltas y en cuánto tiempo queda cubierta la fran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ías trabaja realmente nuestro conjunto de inquilinos y cómo cambia eso el rol del fin de se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pear las franjas reales de operación del edificio con datos propios y recorrido en viv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y publicar el rol semanal con coberturas, suplentes nombrados y reglas de camb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r al ausentismo del día con reasignación sin descubrir la franja críti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2"/>
              </a:rPr>
              <a:t><![CDATA[Turnos y coberturas: el calendario que sostiene el edif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 el equipo en el lugar correcto empieza lo más difícil: que lo hagan bien siempre. En el siguiente objeto, supervisión con estándares, checklists y evidencia — sin impresiones ni favoritism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2026-10-26T01:11:27Z</dcterms:created>
  <dcterms:modified xsi:type="dcterms:W3CDTF">2026-10-26T01:11:27Z</dcterms:modified>
  <dc:title>Turnos y coberturas: el calendario que sostiene el edificio</dc:title>
  <dc:description>Presentación editable del OA «Turnos y coberturas: el calendario que sostiene el edificio». Enlace: https://negocios.lumbre.lat/object/ofr-r05-oa02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