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5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12g2P1abxZ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es «quién barre»: es qué modelo de operación quieres administr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mparativo honesto: costo TOTAL, no precio de list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2600 pesos (tolerancia ±10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9,000 × 1.4 = 12,600 pesos reales al mes por elemento. El contraste con el modelo tercerizado se hace igual: tarifa mensual de la empresa dividida entre elementos efectivos; si la empresa cobra 14,000 por un elemento que además «a veces falta y manda suplente sin avisar», el precio real depende del cumplimiento, y eso solo lo mide tu bitácora de asis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real de un trabajador propio en México incluye prestaciones de ley y cargas sociales que elevan el nominal entre un 35 % y un 45 %; comparar modelos exige usar costo total, no sal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servar el núcleo propio (recepción + mantenimiento: conocen el edificio y responden al instante) y blindar la limpieza tercerizada: contrato con personal asignado por nombre, tope de rotación, bitácora de asistencia verificada y junta mensual de calidad con l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iagnóstico manda: la función que falla y cuesta inquilinos (mantenimiento que responde, recepción que representa el edificio) ya es propia — no se toca. El dolor no es el modelo tercerizado en sí: es la ROTACIÓN sin control, y eso se arregla con contrato (nombres asignados, tope de rotación, evidencia de asistencia, junta mensual), no cambiando de modelo entero. Todo-tercerizado (A) repetirá el error con otro proveedor; todo-propio (B) infla el costo fijo sin necesidad; y «seguir igual» (D) es regalar calidad cada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lección de modelo se hace función por función según criticidad y control: lo crítico se conserva interno y lo tercerizado se blinda con contrato, nombramiento de personal y evidencia de asis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oble falso. Laboral: en México la subcontratación está regulada (REPSE, patrón solidario en incumplimientos de la empresa); no basta con «contratar y desentenderse». Calidad: para el inquilino quien falla eres tú — nadie pregunta si el que no limpió es «de la otra empresa»; el estándar del edificio es responsabilidad de la administración, modelo tras modelo. La tercerización transfiere la ejecución, no la repu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la subcontratación mexicana existen obligaciones del comitente (contratista con REPSE, no cesión de trabajadores) y responsabilidad solidaria potencial; y la calidad del servicio sigue siendo imputable a la administración del edif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úcleo · terceriz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ógica híbrida en una frase: lo estratégico adentro, lo operativamente flexible afuera pero amarrado por contrato. Ninguna función queda «sin dueño»: las tercerizadas tienen supervisor de la propi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odelo híbrido asigna funciones por criticidad: núcleo propio para lo estratégico y contratistas blindados para lo ejecutable con estándares med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cepción: la cara que representa el edificio ante inquilinos y visitantes → Núcleo pro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mpieza diaria de áreas comunes con estándares medibles → Candidata a tercer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tenimiento preventivo de sistemas críticos (clima, eléctrica, bombas) → Núcleo pro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Jardinería y limpieza profunda trimestral especializada → Candidata a tercer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uardia y control de accesos 24/7 → Núcleo pro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vandería de cortinas y tapices → Candidata a tercer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exige memoria del edificio, respuesta inmediata y confianza del inquilino es propio; lo periódico, especializado o con estándares fáciles de medir se terceriza con contrato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star funciones reales del edificio con su frecuencia y su criticidad (qué pasa si falla hoy). → Calcular el costo total de cada función en ambos modelos (nominal + letra chiquita). → Separar funciones críticas (memoria, respuesta, confianza) de funcionales (periódicas, medibles). → Definir la mezcla propuesta: núcleo propio + contratistas blindados, con responsables de interfaz. → Pactar los controles por escrito: bitácoras, juntas de calidad, cláusulas de personal asignado y revisión anual de tarif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mapa, luego los números honestos, después la decisión por criticidad, y la mezcla no vive sin sus controles explícitos. Al revés (elegir proveedor y luego buscar el estándar) es el origen del caso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cisión de modelo sigue un orden: mapear, costear en total, filtrar por criticidad, diseñar la mezcla y blindarla con contro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Los elementos pueden rotar cada mes según disponibilidad de la empresa; no afecta 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2: «rotar no afecta el servicio» es falso — cada rotación borra la curva de aprendizaje del edificio; debe haber cláusula de personal asignado con tope de rotación. Línea 4: «manda a otro» sin especificar perfil, horario ni aviso es la puerta al ausentismo disfrazado. Línea 5: el extra anual del 40 % no declarado en el «ahorro» es la letra chiquita que el comparativo honesto debía capturar. Líneas 1 y 3 son datos normales de un contrato (la 3, con la nota de que supervisión propia tiene costo: es tiempo de administrac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ropuestas de precio fácil se caen en la letra chiquita: rotación sin cláusula, suplencias sin especificar y extras estacionales no presupues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mparativo honesto: costo TOTAL, no precio de list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319" r:id="rId1"/>
    <p:sldLayoutId id="2481993320" r:id="rId2"/>
    <p:sldLayoutId id="2481993321" r:id="rId3"/>
    <p:sldLayoutId id="248199332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d223ce4990e3a60b3020c9537bc24bf9b1aecf2b4f3b6601.jpg"/>
  <Relationship Id="rId3" Type="http://schemas.openxmlformats.org/officeDocument/2006/relationships/hyperlink" Target="https://negocios.lumbre.lat/object/ofr-r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hyperlink" Target="https://negocios.lumbre.lat/object/ofr-r05-oa01" TargetMode="External"/>
  <Relationship Id="rId4" Type="http://schemas.openxmlformats.org/officeDocument/2006/relationships/hyperlink" Target="https://negocios.lumbre.lat/object/ofr-r05-oa01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12g2P1abxZ42.jpg"/>
  <Relationship Id="rId3" Type="http://schemas.openxmlformats.org/officeDocument/2006/relationships/hyperlink" Target="https://negocios.lumbre.lat/object/ofr-r05-oa01" TargetMode="External"/>
  <Relationship Id="rId4" Type="http://schemas.openxmlformats.org/officeDocument/2006/relationships/hyperlink" Target="https://www.youtube.com/watch?v=12g2P1abxZ4" TargetMode="External"/>
  <Relationship Id="rId5" Type="http://schemas.openxmlformats.org/officeDocument/2006/relationships/hyperlink" Target="https://www.youtube.com/watch?v=12g2P1abxZ4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n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ceriz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íbri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5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los modelos de personal para limpieza, mantenimiento, recepción y seguridad, con costos y control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modelos para operar un edificio de oficinas: personal propio, tercerizado o híbrido; el comparativo de costo total real por función y los controles que necesitas en cada mode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quipo · tercerización · limpieza · seguri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es «quién barre»: es qué modelo de operación quieres administ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, mantenimiento, recepción y seguridad: cuatro funciones, tres modelos posibles, y cada combinación tiene su propio costo y su propio dolor de cabe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es «quién barre»: es qué modelo de operación quieres administ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pervisora de Ama de llaves. Un puesto clave en un hote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Jypesa Hospitality en YouTube): el rol de la supervisora de limpieza en hotelería — el mismo estándar que un edificio corporativo debe exig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es «quién barre»: es qué modelo de operación quieres administr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ña Remedios quiere ahorrar: «que una empresa de limpieza lo haga todo, es más barato». Marisol armó el número sin letra chiquita: la nueva empresa manda personal distinto cada semana, nadie conoce el edificio, el de mantenimiento «es de la otra empresa», y cuando se inunda el filtro de la terraza, tres proveedores se echan la culpa entre ellos con el agua subie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ño después, el «ahorro» se veía así: rotación de personal que obligaba a re-enseñar todo cada trimestre, dos contratos que no cubrían el mismo turno, y la limpieza profunda de fin de año facturada como extra que antes venía inclui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es «quién barre»: es qué modelo de operación quieres administr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delo de personal es una decisión de administración, no de compras: se compara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total y 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función por función. Este objeto te da el mapa de los tres modelos y la herramienta para elegir mezcla correc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describir las tres opciones (propio, tercerizado, híbrido) con sus ventajas y riesgos reales, comparar el costo total de cada función del edificio, y diseñar la mezcla correcta con los controles que cada pata exi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odelos, sin romanticism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xiste «el mejor modelo»: existe el mejor modelo para tamaño del edificio, mezcla de funciones y capacidad de supervisión de quien administ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669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14550"/>
                <a:gridCol w="200977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na 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ga 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l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tados directos de la propiedad: limpieza, mantenimiento, recep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, conocimiento del edificio, trato continuo con inquilinos, respuesta inmedi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fijo completo (salarios, prestaciones, IMSS, vacaciones, primas), sustituciones, riesgo laboral di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669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14550"/>
                <a:gridCol w="200977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na 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ga 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cer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to con empresa proveedora por función o «todo en un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lexibilidad de plantilla, especialidad técnica, sin patrón directo, reemplazos inclu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variable al alza, rotación de personal ajena, calidad depende del contrato, doble costo de super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114550"/>
                <a:gridCol w="200977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na 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ga 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íbr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cleo propio (supervisión + recepción/mantenimiento clave) con servicios terceriz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librio: memoria del edificio con flexibilidad en p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ige el mejor trabajo de administración: interfaces claras entre «lo mío» y «lo tuy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mparativo honesto: costo TOTAL, no precio de li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quit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guina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i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S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R/INFONAVI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formes/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c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apacidad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or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35-1.4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iz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mparativo honesto: costo TOTAL, no precio de li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inclu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?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/conviv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un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?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z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íbr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lemento de limpieza tiempo completo cuesta 9,000 $ de salario nominal mensual. Con prestaciones y cargas, el costo real es 1.4 veces el nominal. ¿Cuál es el costo real mensual del elemento, en pesos? (Número redondo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): ________________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dificio de 6 pisos, 14 inquilinos, con recepción y mantenimiento propio, y limpieza tercerizada que cambia de personal cada mes. ¿Qué recomendación de modelo es la más sól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mbiar todo a tercerizado «por ahorro»: una sola empresa y a otra co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resar todo a personal propio: recepción, limpieza y mantenimiento bajo un solo tech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servar el núcleo propio (recepción + mantenimiento: conocen el edificio y responden al instante) y blindar la limpieza tercerizada: contrato con personal asignado por nombre, tope de rotación, bitácora de asistencia verificada y junta mensual de calidad con la empr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guir igual: la rotación es un mal menor del modelo tercerizad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personal tercerizado, la propiedad ya no tiene ninguna responsabilidad laboral ni sobre la calidad del servicio: eso le toca solo a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unciones críticas que conocen el edificio y responden al instante van al ___ propio; las que admiten más rotación se ___ con contrato blinda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unción del edificio: al núcleo propio por criticidad, o a buen candidato tercerizado con cont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úcleo prop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ndidata a terceriz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cepción: la cara que representa el edificio ante inquilinos y visitant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mpieza diaria de áreas comunes con estándares medibl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tenimiento preventivo de sistemas críticos (clima, eléctrica, bomba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Jardinería y limpieza profunda trimestral especializ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uardia y control de accesos 24/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vandería de cortinas y tapic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roceso para decidir el modelo de cada función del edif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lcular el costo total de cada función en ambos modelos (nominal + letra chiquit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parar funciones críticas (memoria, respuesta, confianza) de funcionales (periódicas, medibles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finir la mezcla propuesta: núcleo propio + contratistas blindados, con responsables de interfaz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ctar los controles por escrito: bitácoras, juntas de calidad, cláusulas de personal asignado y revisión anual de tarif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istar funciones reales del edificio con su frecuencia y su criticidad (qué pasa si falla hoy)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mparativo honesto: costo TOTAL, no precio de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 el resumen de la propuesta «todo tercerizado» que recibió dirección. Marca las líneas con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La empresa cobra 52,000 mensuales por limpieza, que incluyen a 3 elementos y los consumibles de área comú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Los elementos pueden rotar cada mes según disponibilidad de la empresa; no afecta el serv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La supervisión de calidad corre por cuenta de nuestra administradora, sin costo extra de la empres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El contrato no especifica qué pasa si falta un elemento: la empresa «manda a otro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La limpieza profunda de fin de año se cobra aparte, 40 % adicional sobre la tarifa mensua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mparativo honesto: costo TOTAL, no precio de li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a interfaz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cualquier mezcla, toda función tiene un solo nombre responsable frente al inquilino: el tuyo. Internamente puede haber tres modelos, pero el edificio habla con una sola boca — por eso el canal único (Ruta 4) no distingue «el de mantenimiento es de la otra empresa»: ticket llega, ticket resuelto por el dueño correcto, ticket cerrado contigo. Si un inquilino tiene que perseguir a un contratista, el modelo está mal administrado, sin importar cuál elegis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mparativo honesto: costo TOTAL, no precio de li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cambio constante entre control y flexibilidad en los tres modelos (propio, tercerizado, híbrido); la mezcla correcta se decide función por fu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parativo honesto usa costo total: prestaciones y cargas (35-45 % sobre nominal) contra letra chiquita del contratista (rotación, consumibles, extras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crítico — memoria del edificio, respuesta inmediata, cara de la recepción — va al núcleo propio; lo medible y periódico se terceriza con contrato blindad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izar transfiere ejecución, no responsabilidad: REPSE, solidaria potencial y la imputación de calidad ante el inquilino siguen siendo del edifici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unción, si falla hoy, me cuesta inquilinos, seguridad o demand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costo total real de cada función en modelo propio y en contrato terceriza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láusulas de personal asignado, rotación y suplencias tiene nuestro contrato actua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supervisa la calidad del contratista y con qué evidencia semanal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s cuesta más: la rotación del tercerizado o el fijo del propio — y con qué datos lo sabemo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1"/>
              </a:rPr>
              <a:t><![CDATA[Tu equipo de operación: interno, tercerizado o híbr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modelos función por función con costo total y criticidad, y proponer la mezcla a dire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r un contrato de servicios: personal asignado, tope de rotación, consumibles, extras estacionales y juntas de ca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a interfaz de responsable único de cada función frente al inquilin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elegido el equipo, hay que ponerle horas: el rol de turnos que cubre los picos reales del edificio sin descubrir el servicio. En el siguiente objeto armamos el calendar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2026-10-26T01:10:46Z</dcterms:created>
  <dcterms:modified xsi:type="dcterms:W3CDTF">2026-10-26T01:10:46Z</dcterms:modified>
  <dc:title>Tu equipo de operación: interno, tercerizado o híbrido</dc:title>
  <dc:description>Presentación editable del OA «Tu equipo de operación: interno, tercerizado o híbrido». Enlace: https://negocios.lumbre.lat/object/ofr-r05-oa01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