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4-oa05]]></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RjeNTM-1y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ead más barato del mercado viene con oficina adentr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ead más barato del mercado viene con oficina adentr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compensa: agradecer sin compr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n la junta de servicio, preguntar por su plan de equipo a 18 meses; mapear escenarios contiguos reales (renovación anticipada del piso 7, subdivisión, bodegas) y llevar a dirección la opción con números antes de que el crecimiento se vaya a otro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pansión se lee, se pregunta y se prepara: el crecimiento del piso 8 es real y documentado, el vecino verde del 7 es la oportunidad estructurada, y la administradora conecta los dos puntos con información y números ANTES de que la necesidad se resuelva sola en la competencia. Esperar la petición (A) es dejar que el problema se resuelva solo — pero en otro edificio. Asumir que el piso 7 se va pronto (B) ignora que su contrato corre hasta el mes 20, y presionar su salida (D) rompería la confianza de un inquilino ejemplar: ahí hay que construir escenario, no f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ansión interna se gestiona cruzando señales de crecimiento de un inquilino con la cartografía real de espacios disponibles o próximos a liberar, y se lleva a dirección con escenarios y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boca a boca existe, pero se pierde sin canal. Un inquilino satisfecho que «recomienda» en una cena no le pasó tu número a nadie. La versión profesional de la recomendación es un gesto explícito en el momento correcto (los tres momentos) y una estructura simple: a quién le puede hablar, con qué argumento, y qué gana el edificio por su ayuda. Y no es desesperación: es la misma pregunta que le haces a tu dentista («¿a quién más conoces que necesite esto?») — la vergüenza es del que la hace con prisa, no del que la hace con tim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ferido es un canal que se opera: la satisfacción es la condición, pero sin momento, solicitud explícita y estructura, la recomendación se evapora sin llegar a un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tisfacción · conversación · com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tas del programa sano: timing emocional, reconocimiento sin transaccionalidad extrema, y el límite ético-legal que protege la relación (y el compliance del gerente que te refi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rograma de referidos funciona cuando premia la conducta (recomendar) sin corromper la relación (pagar comisiones a inquil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den credenciales nuevas cada semana y dan de baja pocas → Señal de expa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u gerente de RRHH pregunta por reglas de visitantes y estacionamiento de invitados → Señal de expa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ajan el uso de sala de juntas y piden menos horario extendido → Señal de con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n una bodega «porque ya no la ocupan» → Señal de con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 página de LinkedIn presume 20 vacantes abiertas → Señal de expa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den reestructurar su renta a parcialidades más chicas → Señal de con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ansión se anuncia con gente (credenciales, visitantes, vacantes) y con presión sobre el espacio; la contracción con desuso, devoluciones y asfixia de flu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ción: la señal de crecimiento se registra en la bitácora y en el semáforo del inquilino. → Junta de servicio: preguntar por el plan de equipo a 12-18 meses y sus necesidades de espacio. → Mapear escenarios: contiguos libres, próximos a liberar, subdivisión, bodegas o salas convertibles. → Presentar a dirección las opciones con números (renta ponderada, costo de adecuación, efecto en vacancia). → Negociar y firmar el nuevo contrato (anexo o contrato nuevo) y ejecutar la adecuación con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convierte una observación en negocio: sin la pregunta, la señal se queda en anécdota; sin la cartografía, no hay oferta; sin números, dirección no decide; y sin contrato nuevo a tiempo, el crecimiento se va al edificio de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ansión interna es un ciclo de cinco pasos que va de la observación documentada a la decisión de dirección con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Agradeceremos públicamente (con permiso) a cada empresa cuya referencia se convierta en recorrido o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pagar comisión directa al inquilino convierte la relación en transacción y puede violar políticas internas de la empresa referida (compliance); la recompensa correcta es agradecimiento y cortesía canjeable, no un pago. Línea 4: pagar al personal de operación por referir cruza la línea ética (sueldo + incentivo por traer inquilinos) y mezcla su rol con el comercial. Las líneas 2 y 3 son la práctica sana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grama de referidos debe separar gratitud de transacción: ni comisiones al inquilino ni pagos al personal de operación, so pena de corruptar la relación y su compli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4-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compensa: agradecer sin compr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4-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804" r:id="rId1"/>
    <p:sldLayoutId id="2481902805" r:id="rId2"/>
    <p:sldLayoutId id="2481902806" r:id="rId3"/>
    <p:sldLayoutId id="248190280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d672ee9d9fa87ce5ebb5f18a015ef18ae8526272f861b511.jpg"/>
  <Relationship Id="rId3" Type="http://schemas.openxmlformats.org/officeDocument/2006/relationships/hyperlink" Target="https://negocios.lumbre.lat/object/ofr-r04-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hyperlink" Target="https://negocios.lumbre.lat/object/ofr-r04-oa05" TargetMode="External"/>
  <Relationship Id="rId4" Type="http://schemas.openxmlformats.org/officeDocument/2006/relationships/hyperlink" Target="https://negocios.lumbre.lat/object/ofr-r04-oa0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RjeNTM-1yc2.jpg"/>
  <Relationship Id="rId3" Type="http://schemas.openxmlformats.org/officeDocument/2006/relationships/hyperlink" Target="https://negocios.lumbre.lat/object/ofr-r04-oa05" TargetMode="External"/>
  <Relationship Id="rId4" Type="http://schemas.openxmlformats.org/officeDocument/2006/relationships/hyperlink" Target="https://www.youtube.com/watch?v=iRjeNTM-1yc" TargetMode="External"/>
  <Relationship Id="rId5" Type="http://schemas.openxmlformats.org/officeDocument/2006/relationships/hyperlink" Target="https://www.youtube.com/watch?v=iRjeNTM-1yc"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4-oa05" TargetMode="External"/>
  <Relationship Id="rId3"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quili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fer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pan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5"/>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satisfacción del inquilino en crecimiento: referidos, expansiones dentro del mismo edificio y reputación de la marc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ecimiento que llega solo: los tres momentos para pedir un referido, cómo estructurar la recompensa sin comprar lealtad, y la lectura de señales de expansión dentro del propio edificio.]]></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feridos · expansión · boca a boca · mar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ad más barato del mercado viene con oficina aden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inquilino satisfecho presenta a su proveedor, su socio o su empresa hermana... y ese referido cierra con la mitad del tiempo y una cuarta parte del costo de un lead frío.]]></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ad más barato del mercado viene con oficina aden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2]]></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un servicio al cliente de excelencia? Capítulo 1 Cápsula 2 de 5]]></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Julio Soto MX en YouTube): qué separa al servicio correcto del servicio memorable — la diferencia que produce el boca a boca.]]></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ad más barato del mercado viene con oficina aden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so 8 se quedó sin espacio: contrataron doce personas y su sala de juntas es ahora el área de impresoras. Marisol lo sabía desde que el ticket de «señorita, ¿dónde más puedo poner a Miguel?» llegó por tercera vez.]]></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ansión del piso 7 contiguo (que su inquilino lleva rentando dos años con el semáforo en verde) no se resolvió con un anuncio ni con un broker: se resolvió con una junta de servicio donde Marisol preguntó «¿hacia dónde va su equipo en 18 meses?» y él mismo respondió «vamos a necesitar más espacio... si aquí hubi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ad más barato del mercado viene con oficina aden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referido: la empresa de contabilidad que los atiende preguntó «¿de quién es este edificio? mi otra clienta busca mudar su matriz». Así, sin campaña. Los inquilinos satisfechos son el canal comercial más barato y más creíble que existe — pero no funciona por inercia: se diseña, se detecta y se acti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ad más barato del mercado viene con oficina aden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reconocer los tres momentos naturales para activar un referido, diseñar una recompensa de referido sin comprar lealtad, leer señales de expansión en tus inquilinos actuales, y presentar la oportunidad interna a dirección con númer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momentos del refer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un referido en un momento de queja es echar leña: los tres momentos ocurren cuando la satisfacción está arriba de la línea de flot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524000"/>
                <a:gridCol w="320992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a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erre feli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icket grande resuelto con elogio, una emergencia bien manejada, el «muchísimas gracias, qué ali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y sembrar: «qué bueno que quedó así; si algún aliado o proveedor suyo busca oficina, con gusto les hacemos el recorrido» — sin pedir nad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524000"/>
                <a:gridCol w="320992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a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junta de reno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quilino verde que renueva a mejor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irecta con red: de las 5-10 empresas del entorno del inquilino, ¿quién crece o se mueve? El inquilino corporativo conoce a su ecosistema mejor que cualquier brok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524000"/>
                <a:gridCol w="3209925"/>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a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ito com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iversario del inquilino en el edificio, su logro público (premio, apertura), el convenio de mantenimiento que cumplió su segundo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ocer el hito (foto en el lobby, nota corta) y aprovechar la celebración para la red: los invitados de sus convivios son prospects con cre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ompensa: agradecer sin comp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m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rs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c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radec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ompensa: agradecer sin comp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quil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om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i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d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p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od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mpresa del piso 8 contrató 12 personas en seis meses, su sala de juntas es el área de impresoras y pagan la renta al día. El piso 7 vecino tiene contrato hasta dentro de 20 meses y su inquilino (verde en el semáforo) nunca ha pedido nada. ¿Cuál es la jugada de expansión correct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que el piso 8 pida más espacio: si no lo piden, no lo necesitan]]></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poner al piso 8 crecer hacia arriba sin verificar disponibilidad: el piso 7 se va a terminar pronto «más o men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junta de servicio, preguntar por su plan de equipo a 18 meses; mapear escenarios contiguos reales (renovación anticipada del piso 7, subdivisión, bodegas) y llevar a dirección la opción con números antes de que el crecimiento se vaya a otro edifici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bligar al piso 7 a salir al vencimiento para darle su espacio al piso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activar referidos basta con tener un edificio satisfecho: el boca a boca ocurre solo y preguntarlo se ve desesper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ferido se pide en los tres momentos de ___ alta, se agradece la ___ (no solo el cierre), y jamás se paga ___ al inquili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l inquilino: ¿es síntoma de expansión próxima o de contracción/riesg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expans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ntracc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den credenciales nuevas cada semana y dan de baja pocas]]></a:t>
            </a:r>
          </a:p>
        </p:txBody>
      </p:sp>
      <p:sp>
        <p:nvSpPr>
          <p:cNvPr id="13" name=""/>
          <p:cNvSpPr txBox="1"/>
          <p:nvPr/>
        </p:nvSpPr>
        <p:spPr>
          <a:xfrm>
            <a:off x="514350" y="3667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 gerente de RRHH pregunta por reglas de visitantes y estacionamiento de invitad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jan el uso de sala de juntas y piden menos horario extend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n una bodega «porque ya no la ocupa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 página de LinkedIn presume 20 vacantes abiert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den reestructurar su renta a parcialidades más chic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la expansión interna, desde la señal hasta el nuevo contrat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nta de servicio: preguntar por el plan de equipo a 12-18 meses y sus necesidades de espac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pear escenarios: contiguos libres, próximos a liberar, subdivisión, bodegas o salas convertib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entar a dirección las opciones con números (renta ponderada, costo de adecuación, efecto en vacan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gociar y firmar el nuevo contrato (anexo o contrato nuevo) y ejecutar la adecuación con calendar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cción: la señal de crecimiento se registra en la bitácora y en el semáforo del inquili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ecompensa: agradecer sin comp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la propuesta del broker para «programa de referidos» del edificio.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Ofreceremos 5 % de la renta anual del nuevo contrato como comisión al inquilino que refiera, pagadera al firm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Agradeceremos públicamente (con permiso) a cada empresa cuya referencia se convierta en recorrido o cier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os referidos se solicitarán en juntas de renovación y cierres felices de servicio, no en medio de quej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El programa pagará comisión también a los empleados del edificio que refieran a familiares para ren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ompensa: agradecer sin comp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rca del edificio la cuentan los inquilino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gerente dice «trabajamos en el edificio de [calle], ahí siempre contestan rápido», eso es tu marca — y vale más que cualquier ficha del portal (Ruta 2). La administradora que opera referidos y expansiones está, sin proponérselo, haciendo marketing: cada cliente que presenta a otro es contenido de venta que nadie puede replicar con pauta. Regístralo: en el tablero mensual (OA02) cuenta cuántas citas llegaron por referido y con qué tasa cierran; en la junta de dirección (Ruta 6), ese número justifica cada renovación atendida a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compensa: agradecer sin comp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ferido es el canal más barato y creíble de la renta comercial: nace de la satisfacción, pero solo llega a cita si se pide en el momento correc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momentos del referido: cierre feliz de servicio, junta de renovación e hito compartido con la empres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mpensa agradece la conversación y la cortesía — nunca paga comisión al inquilino ni al personal de oper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ansión interna se lee con señales (credenciales, vacantes, visitantes) y se ejecuta con cartografía de espacios y números para direc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quilinos están en verde de semáforo y con qué empresa de su entorno podríamos conect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ñal de expansión registró nuestro equipo este mes y qué escenario de espacio permi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agradecemos un referido de forma que un gerente pueda aceptar sin conflicto de inter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citas y cierres llegaron por referido este trimestre contra las que llegaron por pau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propondríamos a dirección si el inquilino del piso X crece 15 personas más en un añ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ar un referido en los tres momentos y registrar su origen en el tablero comerci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señales de expansión y cruzarlas con la cartografía de espacios del edifi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ar a dirección una oportunidad de expansión interna con escenarios y númer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4-oa05"/>
              </a:rPr>
              <a:t><![CDATA[Inquilinos que venden por ti: referidos y expan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uta 4 completada: el inquilino ya vive feliz en el edificio. La siguiente ruta sube de nivel: tu equipo de operación — internos, tercerizados o híbrido — y el calendario que sostiene todo es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2026-10-25T00:02:11Z</dcterms:created>
  <dcterms:modified xsi:type="dcterms:W3CDTF">2026-10-25T00:02:11Z</dcterms:modified>
  <dc:title>Inquilinos que venden por ti: referidos y expansiones</dc:title>
  <dc:description>Presentación editable del OA «Inquilinos que venden por ti: referidos y expansiones». Enlace: https://negocios.lumbre.lat/object/ofr-r04-oa05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