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4-oa0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edificio es un casamento forzado: 12 empresas que no se eligieron»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edificio es un casamento forzado: 12 empresas que no se eligiero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tocolo de mediación: hecho, regla, acuerdo»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Mediar con el protocolo: verificar el hecho con medición y en los horarios alegados, leer la regla aplicable (horario pagado + nivel tolerable) y construir con ambos un acuerdo de ajustes reales, documentado y revisado a 3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hibir sin medir es gobernar con el bolsillo del otro (y con el del call center que pagó su horario); no meterse deja que el conflicto explote en correos con copia a todos; y la compensación forzada es inventar justicia. El protocolo pone el hecho sobre la mesa (¿realmente molesta más allá de lo tolerable, cuándo, cuánto?), la regla como juez (horario pagado no significa derecho a molestar sin límite), y el acuerdo como salida con revisión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diación profesional se construye sobre hechos medidos, la regla publicada como tercero neutral y acuerdos verificables; el criterio de tolerabilidad es el estándar, no el volumen de la queja ni el tamaño de la 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suicida: la única «estrategia» de la administradora es la imparcialidad con la regla publicada. En cuanto los inquilinos descubren que el conflicto se resuelve por tamaño de renta, el edificio entero se vuelve político: los grandes cobran con soberbia, los medianos se van buscando neutralidad, y la propiedad pierde el activo más caro de un edificio multiempresa — la confianza en quien administra. La renta alta da derecho a mejor servicio, nunca a mejor sen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utoridad de la administración para mediar conflictos depende de su imparcialidad percibida; la preferencia por renta más alta destruye el activo de confianza de todo el edi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si empiezas por «la regla» en caliente, cada parte la interpreta a su favor y pelean el texto; si empiezas por los hechos por separado, bajas la temperatura y llegas a la junta con una base compartida de qué está pas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uencia hecho (verificable) — regla (neutral) — acuerdo (escrito y revisado) es el andamiaje estándar de la mediación de conflictos de vecindad corpo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mioneta de reparto en cajón asignado a otra empresa, primer reclamo → Aplica la regla pub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os empresas reclaman la misma sala de juntas porque «cada una la pidió por teléfono» → Requiere med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iso 3 denuncia que el piso 2 tira cajas de paquetería a su área de bodega → Aplica la regla pub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empresa que trabaja de noche y la que toma el elevador a las 7:00 llevan tres semanas de «encaramientos» en el lobby → Requiere med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inquilino pone candado en la puerta de emergencia «para su seguridad» → Aplica la regla pub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comité de una empresa reclama el roof garden para su convivio anual y la vecina lo usa como terraza de fumar → Requiere med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hay regla clara y un solo responsable, la administración la aplica directo; si hay dos versiones, historia de roce o territorio difuso, la salida es mediación con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gla publicada + primer llamado por el canal oficial a la empresa que incumple. → Mediación en tres pasos con ambas partes y acuerdo escrito con revisión a 30 días. → Segundo incumplimiento: nueva junta, acuerdo refrendado y constancia escrita de reincidencia. → Tercer episodio o bloqueo: expediente a dirección con opciones contractuales según el contrato de cada parte. → Daño demostrado o reincidencia persistente: abogado define vía contractual; la administradora conserva el expediente impe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peldaño deja documento; el siguiente peldaño existe porque el anterior se agotó. El error común es saltar de la queja directo a la amenaza legal: sin constancias de mediación, no hay caso ni relato s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calamiento de convivencia sube por peldaños documentados: regla, mediación, constancia de reincidencia, decisión de dirección y, en su caso, vía contractual con abo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El piso 4 tiene toda la razón en molestar a sus vecinos con música a alto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2 toma partido con sarcasmo («tiene toda la razón en molestar») — la neutralidad se destruye en una línea y el conflicto se vuelve contra la administración. Línea 3 delega la mediación a las partes: si hubieran podido solos, no hubiera queja; la administradora conduce, no se lava. Línea 5: «acuerdo verbal sin escribir» es la antesala de la reincidencia sin pruebas. Las líneas 1 y 4 están bien: registro del hecho y cita de la regla neu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orreo que toma partido, delega la mediación o acepta acuerdos verbales destruye la neutralidad y la trazabilidad en que se sostiene el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tocolo de mediación: hecho, regla, acuerdo»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61" r:id="rId1"/>
    <p:sldLayoutId id="2481907962" r:id="rId2"/>
    <p:sldLayoutId id="2481907963" r:id="rId3"/>
    <p:sldLayoutId id="248190796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38c50ce2824c70f1606b208d1a698b09e191f47aa6e70f71.jpg"/>
  <Relationship Id="rId3" Type="http://schemas.openxmlformats.org/officeDocument/2006/relationships/hyperlink" Target="https://negocios.lumbre.lat/object/ofr-r04-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hyperlink" Target="https://negocios.lumbre.lat/object/ofr-r04-oa04" TargetMode="External"/>
  <Relationship Id="rId4" Type="http://schemas.openxmlformats.org/officeDocument/2006/relationships/hyperlink" Target="https://negocios.lumbre.lat/object/ofr-r04-oa04"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4" TargetMode="External"/>
  <Relationship Id="rId3"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viv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pres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ui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orar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aciona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4-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venir y mediar los roces entre inquilinos corporativos: ruido, horarios extendidos, áreas comunes, carga y estacionamiento.]]></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ivencia de un edificio multi-empresa: los cinco focos clásicos de fricción, el protocolo de mediación en tres pasos (hecho, regla, acuerdo) y las reglas de juego que previenen el 80 % de los conflictos.]]></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5]]></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vivencia · conflictos · ruido · estaciona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dificio es un casamento forzado: 12 empresas que no se eligiero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lamada «buena vecindad corporativa» no es espontánea: es un sistema de reglas claras y mediación profesional antes de que el roce se vuelva ruptur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dificio es un casamento forzado: 12 empresas que no se eligiero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l center del piso 4 hace «juegos de equipo» los viernes a las 18:00 con música y cornetas. El bufete del piso 5 pierde clientes que se quejan del ruido... y el socio director lo que realmente hizo fue mandar un correo a Marisol con copia a TODOS los gerentes del edificio: «o resuelven esto, o nosotros resolvemos a nuestra mane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dificio es un casamento forzado: 12 empresas que no se eligiero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correo es la foto exacta del fracaso de convivencia: un conflicto entre dos inquilinos que se volvió político, sin mediación, con bandos. Mientras tanto, en el estacionamiento, la empresa de logística estaciona su camioneta de reparto «20 minutitos» en el cajón del despacho de arquitectos todos los días a las 9:00, y ya hay dos «notitas» pegadas en parabrisas con lenguaje creativ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ministradora es la única neutral del edificio: gerente, casera y juez de convivencia al mismo tiempo. Este objeto te da los cinco focos de fricción, las reglas que previenen, y el protocolo de mediación cuando la regla no bast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dificio es un casamento forzado: 12 empresas que no se eligiero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identificar los cinco focos clásicos de fricción entre inquilinos, prevenirlos con reglas de juego publicadas, mediar un conflicto activo con el protocolo hecho-regla-acuerdo, y escalar a tiempo cuando la mediación no ba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focos clásicos (y su regla preven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no está publicada ni firmada no existe: la prevención empieza en el onboarding (OA01) y se refuerza cada año en la junta de renovación (OA0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5]]></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705100"/>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expl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 que prev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ido y activ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l center, juegos de equipo, música, obras internas en horario aj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s de «ruido razonable» publicados en el reglamento de una página; obras internas con franjas acordadas por escrito y aviso a pisos veci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5]]></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705100"/>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expl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 que prev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s exten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ma, acceso y limpieza nocturna de uno molestan a otro (puertas, alarmas, gente en lobby a las 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quema de horario extendido por escrito (qué se cobra, hasta cuándo, qué zonas siguen operando) y registro de accesos noctu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5]]></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2000250"/>
                <a:gridCol w="2705100"/>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expl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 que prev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cio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jones invadidos, camionetas de reparto en lugares ajenos, visitantes sin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ización por empresa, cajones asignados con placa/credencial, zona de carga-descarga con tiempo límite, y política de visitantes 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5]]></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705100"/>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expl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 que prev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s com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a de juntas, roof garden, recepción: quien llega primero «lo reserva» y el otro lo usa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por el canal oficial con calendario visible; la cortesía no sustituye al calend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5]]></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705100"/>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expl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 que prev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ores y residu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ina-comedor que satura el extractor, paquetería acumulada en pasillos, graffitis de c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s de residuos y paquetería por empresa; extractor con mantenimiento propio; pasillos libres como regla fir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tocolo de mediación: hecho, regla, acuer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 1 · Hecho por separado:]]></a:t>
            </a:r>
            <a:r>
              <a:rPr lang="en-US" strike="noStrike" sz="2100" spc="0" u="none" cap="none">
                <a:solidFill>
                  <a:srgbClr val="1B2438">
                    <a:alpha val="100000"/>
                  </a:srgbClr>
                </a:solidFill>
                <a:latin typeface="Calibri"/>
              </a:rPr>
              <a:t><![CDATA[ conversación individual con cada gerente, sin la otra parte: qué pasa, desde cuándo, cada cuándo, qué les afecta. Se registran los hechos verificables (fechas, horarios, frecuencia) y se baja la temperatura: quien fue escuchado separadamente llega más frío a la junta conjunt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 2 · Regla en común:]]></a:t>
            </a:r>
            <a:r>
              <a:rPr lang="en-US" strike="noStrike" sz="2100" spc="0" u="none" cap="none">
                <a:solidFill>
                  <a:srgbClr val="1B2438">
                    <a:alpha val="100000"/>
                  </a:srgbClr>
                </a:solidFill>
                <a:latin typeface="Calibri"/>
              </a:rPr>
              <a:t><![CDATA[ junta con ambas partes, la administradora conduce: se lee LA REGLA (el artículo del reglamento, la cláusula, el horario publicado), no «quién tiene razón». La regla es el tercero neutral: nadie está peleando contra el vecino, los dos están resolviendo contra el proble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tocolo de mediación: hecho, regla, acuer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 3 · Acuerdo por escrito:]]></a:t>
            </a:r>
            <a:r>
              <a:rPr lang="en-US" strike="noStrike" sz="2100" spc="0" u="none" cap="none">
                <a:solidFill>
                  <a:srgbClr val="1B2438">
                    <a:alpha val="100000"/>
                  </a:srgbClr>
                </a:solidFill>
                <a:latin typeface="Calibri"/>
              </a:rPr>
              <a:t><![CDATA[ una solución concreta con fecha y responsable («juegos de equipo sin cornetas después de las 18:30, verificación en 30 días»), firmada o confirmada por correo de ambos. El acuerdo NO se guarda: se agenda su revisión. Sin revisión, a los 60 días todo se volvió como an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tocolo de mediación: hecho, regla, acuerd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ocio del bufete (piso 5) exige que «prohíban para siempre» los viernes de música del call center (piso 4), que opera dentro de su horario extendido pagado y con música «por debajo del nivel de alarma de incendios». ¿Cómo medía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hibir la música ya: el bufete paga más renta y es cliente estratégico]]></a:t>
            </a:r>
          </a:p>
        </p:txBody>
      </p:sp>
      <p:sp>
        <p:nvSpPr>
          <p:cNvPr id="10" name=""/>
          <p:cNvSpPr txBox="1"/>
          <p:nvPr/>
        </p:nvSpPr>
        <p:spPr>
          <a:xfrm>
            <a:off x="666750" y="36766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meterse: que ellos se pongan de acuerdo como adult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5]]></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diar con el protocolo: verificar el hecho con medición y en los horarios alegados, leer la regla aplicable (horario pagado + nivel tolerable) y construir con ambos un acuerdo de ajustes reales, documentado y revisado a 30 días]]></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bligar al call center a pagar un descuento al bufete como compens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tocolo de mediación: hecho, regla, acuer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conflicto entre dos inquilinos, la administradora debe alinearse con el que paga la renta más alta: es el cliente estratégico del edific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tocolo de mediación: hecho, regla, acuerd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tocolo de mediación va de ___ a acuerdo: conversación separada, lectura de la ___ común, y solución escrita con fecha de revis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tocolo de mediación: hecho, regla, acuer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 resuelve con la regla publicada (administración aplica) o amerita mediación activa con ambas partes.]]></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lica la regla publicada]]></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mediación]]></a:t>
            </a:r>
          </a:p>
        </p:txBody>
      </p:sp>
      <p:sp>
        <p:nvSpPr>
          <p:cNvPr id="12" name=""/>
          <p:cNvSpPr txBox="1"/>
          <p:nvPr/>
        </p:nvSpPr>
        <p:spPr>
          <a:xfrm>
            <a:off x="514350" y="3629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oneta de reparto en cajón asignado a otra empresa, primer reclam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os empresas reclaman la misma sala de juntas porque «cada una la pidió por teléfon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iso 3 denuncia que el piso 2 tira cajas de paquetería a su área de bodega]]></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empresa que trabaja de noche y la que toma el elevador a las 7:00 llevan tres semanas de «encaramientos» en el lobby]]></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inquilino pone candado en la puerta de emergencia «para su seguridad»]]></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comité de una empresa reclama el roof garden para su convivio anual y la vecina lo usa como terraza de fum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tocolo de mediación: hecho, regla, acuer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escalamiento de un conflicto de convivencia que no ced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diación en tres pasos con ambas partes y acuerdo escrito con revisión a 30 dí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gundo incumplimiento: nueva junta, acuerdo refrendado y constancia escrita de reincidenci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rcer episodio o bloqueo: expediente a dirección con opciones contractuales según el contrato de cada par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ño demostrado o reincidencia persistente: abogado define vía contractual; la administradora conserva el expediente impecabl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la publicada + primer llamado por el canal oficial a la empresa que incu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tocolo de mediación: hecho, regla, acuer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el correo con el que la recepción intentó resolver el conflicto de la música.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Estimados ambos: les escribo sobre la queja de ruido que tenemos registrad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El piso 4 tiene toda la razón en molestar a sus vecinos con música a alto volume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Les propongo que se pongan de acuerdo entre ustedes y me avis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El reglamento del edificio fija como hora límite de música con amplificación las 18:00 en días hábil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Quedo atenta a su acuerdo verbal; no necesitamos escribir na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tocolo de mediación: hecho, regla, acuer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5]]></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dificio que se lleva bien se vende sol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nvivencia no es solo un tema de paz: es activo comercial. Los prospectos que visitan un edificio notan todo: si dos empresas se soportan con educación en el elevador, el mensaje es «aquí hay comunidad»; si hay notas agresivas en parabrisas y correos con copia a todos, el mensaje es «aquí hay guerra» (Ruta 2: la experiencia del recorrido también califica convivencia). Cuida los rituales compartidos: el café del aniversario, la limpieza navideña de áreas comunes con las empresas participantes, el tablero de «así nos cuidamos entre todos» en el lobb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tocolo de mediación: hecho, regla, acuer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focos clásicos de fricción (ruido, horarios, estacionamiento, áreas comunes, residuos) se previenen con reglas publicadas y firmadas desde el onboarding.]]></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ación sigue el orden hecho — regla — acuerdo: escuchar por separado, poner la regla como tercero neutral y firmar solución con revisión.]]></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ministradora es la única neutral del edificio: su autoridad depende de imparcialidad, no de favores al que paga má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calamiento sube por peldaños documentados: regla, mediación, constancia de reincidencia, dirección y abog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glas de convivencia están publicadas, firmadas y refrendadas en cada onboarding?]]></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nflicto activo tiene dos versiones distintas en este edificio y necesita protocolo y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verificamos un hecho ruidoso antes de sentenciar: medición, testigos o bitácor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cuerdos de mediación firmados este año tienen su revisión vencida sin hac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qué momento un conflicto entre inquilinos deja de ser de administración y pasa a dirección y abog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y hacer firmar las reglas de convivencia del edificio desde el día de bienveni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ir una mediación en tres pasos con acuerdo escrito y fecha de revis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un conflicto persistente por peldaños, dejando evidencia en cada u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4"/>
              </a:rPr>
              <a:t><![CDATA[Convivencia entre empresas: ruido, horarios y esta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3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Un edificio donde las empresas se llevan bien produce algo más que paz: produce ventas. En el siguiente objeto, cómo convertir la satisfacción en referidos y expansion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2026-10-25T01:28:08Z</dcterms:created>
  <dcterms:modified xsi:type="dcterms:W3CDTF">2026-10-25T01:28:08Z</dcterms:modified>
  <dc:title>Convivencia entre empresas: ruido, horarios y estacionamiento</dc:title>
  <dc:description>Presentación editable del OA «Convivencia entre empresas: ruido, horarios y estacionamiento». Enlace: https://negocios.lumbre.lat/object/ofr-r04-oa04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