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5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5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3-oa05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firma del final vale tanto como la del inicio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tocolo en seis tiempos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tocolo en seis tiempos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5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5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5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gistrar en el acta la observación del inquilino textualmente, recabar el consentimiento documentado de la adecuación (si existe) y pasar el caso al expediente para que derecho y abogado decidan si es incumplimiento del contrato o autorización hered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cta es un instrumento de evidencia, no un ring: registrar la discrepancia textualmente mantiene su valor probatorio completo; luego el expediente decide — si en su día hubo autorización por escrito (correo de la anterior administradora, planos aprobados), el «daño» es adecuación autorizada que se devolvió a su estado original. Descontar sin sustento (opción D) destruye en el juicio lo que la evidencia del acta habría sosten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acta que registra discrepancias explícitas conserva valor probatorio; la procedencia de cargos se decide con documento (autorización o ausencia de ella), no con la firma de quien fir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5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«automáticamente»: el acta inicial débil debilita muchísimo la comparación (la carga probatoria del daño recae en quien la alega), pero siguen existiendo evidencias intermedias: fotos del avance de obra del inquilino, tickets de servicios, bitácora del edificio, el propio estado notorio del desgaste extremo. Lo correcto es reconstruir lo demostrable, descontar solo lo defendible y documentar cada decisión: la devolución parcial bien argumentada sobrevive a un reclamo; el descuento «porque sí»,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línea base, la prueba del daño se construye con evidencia indirecta y el descuento debe limitarse a lo acreditable: la debilidad probatoria se administra, no desaparece el derech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5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se · registr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uerza del acta está en su inmediatez: lo que se anota el mismo día con ambas partes presentes vale doble; los «actas» que se redactan una semana después de memoria se desmoronan en el primer recla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acta levantada en el acto, con firmas y copias inmediatas y discrepancias asentadas, es la evidencia de mayor valor probatorio en disputas de estado del inmue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5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corrido con acta, fotos y lectura de medidores → La administradora resuel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emanda de daños mayores al depósito cuando el inquilino no acepta el descuento → Va con dirección y abog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tado de cuenta de devolución dentro del plazo pactado → La administradora resuel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viso de salida recibido con 15 días cuando el contrato exige 60 → Va con dirección y abog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ambio de titularidad de CFE y agua a nombre de la propiedad → La administradora resuel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nta de los meses que faltaban: ¿se cobra el plazo no cumplido? → Va con dirección y abog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operación de cierre (recorrido, acta, servicios, devolución) es administración; cualquier reclamo de dinero no pactado, incumplimiento de aviso o proyección legal es decisión de dirección con el abog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5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salida a vitrina: el cierre que relanza la renta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e descuenta «restauración general del espacio»: 52,000 $ según costo estimado por el proveedor amigo del auxiliar, sin cotización firm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2 es el descuento arbitrario: sin cotización documentada, con criterio «general» (mezcla desgaste con daño) y con proveedor de confianza personal: eso no es evidencia, es convite a un reclamo. La línea 3 convierte una devolución en declaración de guerra y renuncia a la mediación: el tono del estado de cuenta debe ser contable, no desafiante. Las demás líneas están correctas: base del depósito clara, evidencia adjunta y plazo dentro de pa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do descuento de garantía se sostiene con documento (actas, fotos, cotizaciones) y se comunica en plazos y tonos que mantengan la vía administrativa abier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3-oa05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 las últimas dos salidas que conoces: ¿cuánto duró el espacio vacío entre el acta final y la firma del siguiente inquilino? ¿Qué habría pasado si el acta inicial se hubiera firmado con fotos zona por zo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5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3-oa05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debes poder hacer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64" r:id="rId1"/>
    <p:sldLayoutId id="2481904965" r:id="rId2"/>
    <p:sldLayoutId id="2481904966" r:id="rId3"/>
    <p:sldLayoutId id="248190496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a972cf6c4dc3f59fc3d250030b9b67ab8fefb2b0991e12c1.jpg"/>
  <Relationship Id="rId3" Type="http://schemas.openxmlformats.org/officeDocument/2006/relationships/hyperlink" Target="https://negocios.lumbre.lat/object/ofr-r03-oa05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hyperlink" Target="https://negocios.lumbre.lat/object/ofr-r03-oa05" TargetMode="External"/>
  <Relationship Id="rId4" Type="http://schemas.openxmlformats.org/officeDocument/2006/relationships/hyperlink" Target="https://negocios.lumbre.lat/object/ofr-r03-oa05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3-oa05" TargetMode="External"/>
  <Relationship Id="rId3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id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paci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mueb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ósi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3-oa05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r un contrato sin conflictos: acta de entrega-recepción, distinguir desgaste natural de daño, devolver o retener y cerrar el exped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tocolo de salida de un inquilino corporativo: aviso, recorrido con acta, criterios de desgaste versus daño, devolución documentada del depósito y cierre de expediente listo para relanzar la ren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ntrega · acta · depósito · desgast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rma del final vale tanto como la del ini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ía de la salida decide tres cosas a la vez: cuánto cobra la propiedad, cuánto recupera el inquilino y qué tan rápido vuelve el espacio al merc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rma del final vale tanto como la del inic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quilino del piso 2 avisó su salida «con 15 días» (el contrato pedía 60). Cuando Marisol llegó al recorrido final, la oficina estaba «limpia» a su manera: alfombra con manchas de café, dos salidas eléctricas arrancadas del muro, pintura remendada con tono distinto y el muro que derribaron para su sala de juntas... sin revers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versación se puso fea porque el acta inicial (la de 2022) tenía cuatro líneas y cero fotos. Marisol tuvo que negociar cada descuento contra la memoria del inquilino, no contra un document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irma del final vale tanto como la del inic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20955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20955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alida es la prueba de fuego de todo lo que la Ruta 3 construyó: cláusulas, garantía, cobranza. Este objeto te da el protocolo completo: del aviso al expediente cerrado, con el acta que convierte cualquier disputa en una conversación con fo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correr el protocolo de entrega-recepción con acta profesional, aplicar el criterio desgaste/daño a casos reales, calcular y documentar la devolución del depósito, y dejar el espacio listo para volver al mercado el mismo dí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tocolo en seis tiemp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 verific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contrato define días y forma (típicamente 60-90, por escrito). Si el aviso llega tarde o incompleto, se hace constar por escrito: «recibido el día X, contrato exige Y; la diferencia se reserva la propiedad». No se discute en caliente: se docum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-recorrido 15 días ant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visita técnica con la lista de lo que el inquilino debe resolver (retiro de adecuaciones no autorizadas, reposición de daños, pagos de servicios a su nombre, cambio de razón social en placa). Se entrega como checklist firmado: nadie alega sorpresa el día fina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tocolo en seis tiemp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 de la entrega: recorrido con acta en ma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cta inicial del inicio de contrato abierta lado a lado; zona por zona (pisos, muros, cielo raso, vidrios, cocina, baños, eléctrico, datos, llaves y credenciales, cajones); fotos y video con fecha desde el celular de la administración; medidores leídos en voz alta con el inquilino pres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5755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325755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ción en vivo: desgaste, daño o pend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que se puede anotar en dos columnas se acuerda ahí; lo dudoso se fotografía y se cotiza después — pero nunca se firma un «todo bien» a las prisas para liberar la garantí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tocolo en seis tiemp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 final firmada ese d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nventario de llaves entregadas, estado por zona, desacuerdos registrados como tales («el inquilino discrepa en X»), firmas de ambas capacidades. Copia inmediata al inquili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6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 administrativo (días 1-30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tizaciones de daño documentadas, estado de cuenta de devolución dentro del plazo pactado, servicios cambiados de titular, expediente completo archivado (contrato + ambas actas + evidencias + comprobantes) y... anuncio de disponible el mismo día que se firma el acta fin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iterio que decide peleas: desgaste natural versus dañ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gunta bisagra: «¿esto lo produce el uso normal de una oficina durante este tiempo, o una acción/omisión del inquilino?» Si dudas, fotografía, cotiza y deja que el expediente deci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219325"/>
                <a:gridCol w="38957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allazgo en el recorr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do A (desgaste: no se cobr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do B (daño: sí se cobr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acidad o micro-rayones de uso normal tras añ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miendos de tono distinto, manchas permanentes, garabatos, falta de pintura en zonas interveni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sos y alfomb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áfico de uso en corredores, hundimiento leve de si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maduras, cortes, manchas de reactivos, huellas de mobiliario sin protección, alfombra levantada por instalación prop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219325"/>
                <a:gridCol w="38957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allazgo en el recorr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do A (desgaste: no se cobr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do B (daño: sí se cobr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éctrico y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ctos con holgura por años de u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idas arrancadas, cableado cortado y dejado «en el aire», canalizaciones destruidas sin restau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ros y divis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cro-perforaciones de señalética estánd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ros derribados o movidos sin permiso, divisiones instaladas sin devolver el espacio origi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219325"/>
                <a:gridCol w="389572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allazgo en el recorr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do A (desgaste: no se cobr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do B (daño: sí se cobra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ños y coc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llador amarillento, herrajes flo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ifos rotos por uso rudo, quemaduras, olores por falta de limpieza profu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aves y credenci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gaste de la llave mis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lta de juegos entregados al inicio, credenciales no devueltas (se cobran los reemplazo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riterio que decide peleas: desgaste natural versus dañ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acta final, el gerente del inquilino se niega a firmar porque «el muro movido fue decisión de la anterior administradora, está de hace tres años». ¿Cuál es la jugada profesional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irmar el acta sin esa observación para no alargar el conflic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gistrar en el acta la observación del inquilino textualmente, recabar el consentimiento documentado de la adecuación (si existe) y pasar el caso al expediente para que derecho y abogado decidan si es incumplimiento del contrato o autorización heredad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lamar a la policía por daño en propiedad aje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scontar el muro del depósito de todas formas y no dar explicacione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riterio que decide peleas: desgaste natural versus dañ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acta inicial del contrato era un párrafo sin fotos, la propiedad pierde automáticamente todo derecho a descontar daños del depósi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riterio que decide peleas: desgaste natural versus dañ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cta final se firma ___ día, con las discrepancias ___ en el propio documento y copia entregada al inquilino en el moment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riterio que decide peleas: desgaste natural versus dañ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gestión del cierre según su dueño: la administración la ejecuta sola, o necesita a dirección/abog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a administradora resuelv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a con dirección y abog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corrido con acta, fotos y lectura de medidor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emanda de daños mayores al depósito cuando el inquilino no acepta el descuent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tado de cuenta de devolución dentro del plazo pact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viso de salida recibido con 15 días cuando el contrato exige 6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ambio de titularidad de CFE y agua a nombre de la propieda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nta de los meses que faltaban: ¿se cobra el plazo no cumplid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salida a vitrina: el cierre que relanza la ren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pílo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u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in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j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-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u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salida a vitrina: el cierre que relanza la ren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nt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spué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trin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oker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[fecha]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-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tr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a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salida a vitrina: el cierre que relanza la r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 los párrafos de una devolución de depósito redactada por el auxiliar nuevo. Marca las líneas con problem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pósito recibido al inicio: 52,000 $ (un mes de renta, según cláusula de garantía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descuenta «restauración general del espacio»: 52,000 $ según costo estimado por el proveedor amigo del auxiliar, sin cotización firm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81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 devuelve 0 $; si el inquilino no está de acuerdo, que reclame por su cuent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djunto: 6 fotos fechadas del recorrido final, acta inicial de 2022 y acta final firmada por ambas par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Plazo de devolución conforme al contrato: 30 días hábiles posteriores al acta final; este estado se envía el día 12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salida a vitrina: el cierre que relanza la ren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lantilla de acta que blinda ambos lad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sola hoja por zona: piso, muros, cielos, vidrios, eléctrico/datos, sanitarios/cocina, llaves/credenciales, con tres columnas (estado inicial, estado final, discrepancia) y casillas de foto. El inquilino también sale ganando: un acta detallada lo libera de reclamos inventados. La plantilla se anexa al contrato marco (OA01) y hace que hasta los finales difíciles terminen con una firm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 salida a vitrina: el cierre que relanza la r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as últimas dos salidas que conoces: ¿cuánto duró el espacio vacío entre el acta final y la firma del siguiente inquilino? ¿Qué habría pasado si el acta inicial se hubiera firmado con fotos zona por zo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costo real de un acta mal levantada no se ve en la devolución del depósito: se ve en la restauración improvisada y en las semanas extra de vacanc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salida a vitrina: el cierre que relanza la ren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 tiempos de la salida: aviso verificado, pre-recorrido, acta con línea base, clasificación en vivo, firma el mismo día y cierre administrativo en plaz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aste natural es del uso normal y no se cobra; daño es por acción u omisión y sí, siempre con evidenc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cta final vale por su inmediatez: discrepancias registradas, fotos fechadas y copias en el ac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alida bien cerrada alimenta la vitrina: restauración cotizada y anuncio del disponible el mismo dí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xige el contrato sobre el aviso de salida y cómo se documenta un aviso incomple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lleva al recorrido final en la mano, y en qué orden se revisa el espaci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 (y qué no hace) un acta inicial débil frente a un daño real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redacta un estado de cuenta de devolución defendible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acciones de la salida se conectan con el ciclo comercial de la Ruta 2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ir el recorrido final con acta zona por zona, fotos fechadas y firmas del d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y comunicar la devolución del depósito con descuentos documentados y en plaz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r el relanzamiento del espacio: restauración, vitrina y aviso a la red el mismo día del act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3-oa05"/>
              </a:rPr>
              <a:t><![CDATA[La salida: entrega del espacio, estado del inmueble y depósi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 de la Ruta 3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trato blindado, garantía ejecutable, impuestos en orden, cobranza con escala y salida sin pleito: la base dura del edificio está construida. Siguiente parada: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 4 — Servicio y experiencia del inquil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donde la administración se convierte en el activo que renueva contrat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2026-10-25T00:38:11Z</dcterms:created>
  <dcterms:modified xsi:type="dcterms:W3CDTF">2026-10-25T00:38:11Z</dcterms:modified>
  <dc:title>La salida: entrega del espacio, estado del inmueble y depósito</dc:title>
  <dc:description>Presentación editable del OA «La salida: entrega del espacio, estado del inmueble y depósito». Enlace: https://negocios.lumbre.lat/object/ofr-r03-oa05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