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3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tW5se97uou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brar bien es la mitad de la renta; cobrar a tiempo es la otra mitad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brar bien es la mitad de la renta; cobrar a tiempo es la otra mitad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Guiones que cobran sin pele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ogramar el pago del día 7 en tu bitácora, verificar el martes; si entra, nota en expediente y seguimiento ligero dos meses; si no entra, escalar directo al requerimiento formal del escalón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historial de 10 años con un tropiezo puntual y una fecha comprometida merece la escala en su versión ágil: verificar el compromiso y subir de escalón sin drama si se rompe. El escalón 3 prematuro quema una década de relación; el perdón unilateral es tu dinero, no un gesto de la propiedad; y el corte de servicios suele ser ilegal y suicida: el contrato se cumple con documentos, no con bloque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gestión de morosidad pondera historial, causa declarada y compromiso con fecha: el escalón se mueve por evidencia, no por enojo ni por lást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y peligroso: el arrendador no puede acudir a la autotutela — la ley reserva el desalojo a la autoridad judicial, y cortar servicios o exponer al inquilino puede generar responsabilidad civil (e incluso penal) para la propiedad, además de destruir cualquier juicio de cobro limpio. La presión legítima vive en el contrato: penalidades, garantía y vía for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vía de hecho (autotutela) está prohibida en materia de arrendamiento: la recuperación del inmueble y el cobro se persiguen por las vías legales previstas en el código loc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ierre de trimestre que atrasó la firma del cheque, con fecha de pago concreta → Atraso coyun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es meses seguidos pagando «a los 15 días» cuando antes pagaba al 5 → Riesgo estruc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bio de banco en la nómina que movió las fechas una sola vez → Atraso coyun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ibos de proveedores vencidos pegados en la puerta de su oficina → Riesgo estruc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gerente general que dejó de contestar y el que contestaba «no sabe, no vio» → Riesgo estruc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omesa con fecha y pago que efectivamente entra al día siguiente → Atraso coyuntu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coyuntural tiene causa identificable, una sola vez y compromiso cumplido; lo estructural es patrón: degradación de hábitos, señales visibles de asfixia y desaparición de los decis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calón · abog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adencia fija quita la decisión emocional del día a día: no «¿le escribo hoy?», sino «hoy toca escalón 3». Y el escalón formal pertenece a dirección y al abogado con la garantía como herramienta: la administradora prepara el paquete probatorio, no liti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escala con cadencia por días y responsables definidos por escalón es lo que hace sostenible y defendible la cobr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lan de pagos: el convenio que salva el flujo (y el contrato)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ía 1: abrir ticket de cobro con monto, contrato y estado de cuenta; recordatorio amable. → Día 4-7: llamada con el decisor, nota textual de causa y compromiso con fecha. → Día 8-15: correo formal con días de mora, penalidad aplicable y oferta de plan de pagos. → Día 15-30: junta y, si procede, convenio firmado con calendario y consecuencia expresa. → Día 30+ o promesa rota: paquete probatorio (contrato, actas, bitácora, convenios) a dirección y abog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s la defensa: la bitácora del ticket y la nota de la llamada son la evidencia que hace fuerte al requerimiento, al convenio y, si nada funcionó, al paquete legal. Saltarse escalones no acelera el cobro: debilita el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uencia registro → contacto → documento formal → acuerdo → expediente legal es la columna vertebral de la cobranza pre-judicial en arrend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4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Ordenar la secuencia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tu propiedad activara mañana esta escala: ¿en qué escalón crees que está hoy tu moroso más antiguo, y cuántos documentos tendría tu paquete probatorio? ¿Qué señal de las del sort has visto en tu edificio y nadie anotó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176" r:id="rId1"/>
    <p:sldLayoutId id="2481917177" r:id="rId2"/>
    <p:sldLayoutId id="2481917178" r:id="rId3"/>
    <p:sldLayoutId id="248191717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76c0cfa074671340c88988005e6bc63b224273fc610e4dc1.jpg"/>
  <Relationship Id="rId3" Type="http://schemas.openxmlformats.org/officeDocument/2006/relationships/hyperlink" Target="https://negocios.lumbre.lat/object/ofr-r03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hyperlink" Target="https://negocios.lumbre.lat/object/ofr-r03-oa04" TargetMode="External"/>
  <Relationship Id="rId4" Type="http://schemas.openxmlformats.org/officeDocument/2006/relationships/hyperlink" Target="https://negocios.lumbre.lat/object/ofr-r03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tW5se97uou42.jpg"/>
  <Relationship Id="rId3" Type="http://schemas.openxmlformats.org/officeDocument/2006/relationships/hyperlink" Target="https://negocios.lumbre.lat/object/ofr-r03-oa04" TargetMode="External"/>
  <Relationship Id="rId4" Type="http://schemas.openxmlformats.org/officeDocument/2006/relationships/hyperlink" Target="https://www.youtube.com/watch?v=tW5se97uou4" TargetMode="External"/>
  <Relationship Id="rId5" Type="http://schemas.openxmlformats.org/officeDocument/2006/relationships/hyperlink" Target="https://www.youtube.com/watch?v=tW5se97uou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íd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r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4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r la morosidad con una escala de acciones que va del recordatorio amable a la vía formal, protegiendo el flujo y la rel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a de cobranza de una oficina en renta: recordatorio, llamada, requerimiento formal, junta de acuerdo y vía legal; guiones de cobro que preservan la relación y señales para escalar a tiemp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rosidad · cobranza · retraso · escala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bien es la mitad de la renta; cobrar a tiempo es la otra mit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orosidad, cada día de demora en el primer contacto reduce la probabilidad de cobrar: la escala existe porque el tiempo es el ac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bien es la mitad de la renta; cobrar a tiempo es la otra mita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ES OBLIGATORIO CONTESTAR UNA DEMANDA POR DEUDA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Ronel Rojas, abogado, en YouTube): qué pasa cuando una deuda de arrendamiento llega a la vía legal y por qué conviene no llegar ahí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bien es la mitad de la renta; cobrar a tiempo es la otra mitad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gencia del piso 6 siempre paga «como a los 5 días del mes». En marzo pagó el día 22. Marisol lo pensó dos días («¿les escribo o espero?»), y cuando escribió, ya había pasado un mes desde la primera seña del problema: la llamada que no devolvieron, el cheque que «se quedó en firma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bien es la mitad de la renta; cobrar a tiempo es la otra mitad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orosidad no empieza el día que no entra el dine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en el primer síntoma que nadie regist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la cobranza no es pelear: es una escala profesional donde cada escalón tiene su tiempo, su tono y su documento. Bajar la renta por miedo a pelear es regalar el edificio; esperar «a ver si caen en cuenta» es financiarles la oper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monta tu escala de cinco escalones, los guiones de cada uno, y las señales que te dicen «esto ya no es un atraso: es un perfil de riesgo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bien es la mitad de la renta; cobrar a tiempo es la otra mitad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definir la escala de cobranza día por día de tu propiedad, ejecutar recordatorios que preservan la relación, distinguir atraso coyuntural de riesgo estructural, y saber el momento exacto de involucrar a dirección y al abog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ala de cinco escal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a no es un castigo: es la cortesía bien ordenada. El escalón 5 funciona solo si los 1-4 dejaron documen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623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133475"/>
                <a:gridCol w="2895600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al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ja regist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. Recordatorio am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1-3 de atr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Hola [nombre], no vimos entrar la renta de [mes]; te comparto el estado de cuenta por si fue un cruce de fechas. ¿Todo bien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cket de cobro abierto con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 Llamada con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4-7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z, no texto: «¿Les paso algo en la tesorería? Cuéntame para ayudarte a ordenar el calendari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ta de llamada: qué dicen que pasó, qué prometen, para cuá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133475"/>
                <a:gridCol w="2895600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al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ja regist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 Requerimiento f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8-1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o formal con datos del contrato: monto, días de mora, penalidad pactada si existe, y propuesta de plan de pago con fech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cumento con acuse; la conversación sale de lo inf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133475"/>
                <a:gridCol w="2895600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al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ja regist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. Junta de acuer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15-3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nión con quien decide (no con la recepcionista): reconocer deuda, firmar calendario de pagos con vencimientos y consecuencia ex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venio de pagos firmado (addendum al contrat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1133475"/>
                <a:gridCol w="2895600"/>
                <a:gridCol w="2171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al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u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ja registr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 Vía f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 30+ o promesa r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lado a dirección y abogado: requerimiento legal, ejecución de garantía según pacto, inicio de acción si correspo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quete probatorio: contrato, actas, estados de cuenta, convenios incumpl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iones que cobran sin pele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 del hecho, no de la perso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la renta del piso 6 no registró pago el día 5», no «ustedes son unos descuidados». El hecho se puede resolver; el insulto se defie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 siempre una salida con elega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a veces las transferencias se traban en los días de cierre; te anexo la referencia para que tu contador lo revise». Quien guarda la cara, coope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576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6576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un compromiso con fecha, no una promesa sin fe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¿para el jueves queda?» siempre gana a «a la brevedad»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iones que cobran sin pele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amenaces en el escalón 1-3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onsecuencia ya está en el contrato; citar la penalidad en el requerimiento formal (escalón 3) es información, no una amenaza; amenazar en el recordatorio amable es quemar la relación antes de tiem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 todo el mismo d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bitácora, la escala se vuelve memoria; y un convenio que nadie firmó no existe (escalón 4)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uiones que cobran sin pel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 del piso 3, 10 años en el edificio, siempre puntual: primer atraso, día 6, responde tu recordatorio con «fue un tema de tesorería con el banco, ya está resuelto, mañana entra». ¿Qué hace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viarle desde ya el requerimiento formal con la penalidad: el reglamento se respe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gramar el pago del día 7 en tu bitácora, verificar el martes; si entra, nota en expediente y seguimiento ligero dos meses; si no entra, escalar directo al requerimiento formal del escalón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rdonarle el mes por la trayector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rtarle el acceso al estacionamiento hasta que pagu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uiones que cobran sin pel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 las chapas, cortar la luz o publicar la deuda del inquilino en el lobby del edificio es una presión válida para cob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uiones que cobran sin pel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eñal: ¿atraso coyuntural (se corrige con escala) o riesgo estructural (escalar a dirección ya)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traso coyuntur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iesgo estructur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ierre de trimestre que atrasó la firma del cheque, con fecha de pago concre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Tres meses seguidos pagando «a los 15 días» cuando antes pagaba al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mbio de banco en la nómina que movió las fechas una sola ve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ibos de proveedores vencidos pegados en la puerta de su ofici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gerente general que dejó de contestar y el que contestaba «no sabe, no vio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omesa con fecha y pago que efectivamente entra al día sigu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uiones que cobran sin pele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ala de cobranza empieza el día uno del atraso y sube de ___ cada cinco a siete días sin resultado; el último escalón lo ejecutan ___ y la garantía, no la administradora sol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 de pagos: el convenio que salva el flujo (y el contrato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rl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z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-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i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acti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 de pagos: el convenio que salva el flujo (y el contrato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tific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brete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z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u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lan de pagos: el convenio que salva el flujo (y el contrat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protocolo del primer contacto al paquete probatorio en un atraso que escal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ía 4-7: llamada con el decisor, nota textual de causa y compromiso con fech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ía 8-15: correo formal con días de mora, penalidad aplicable y oferta de plan de pag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ía 15-30: junta y, si procede, convenio firmado con calendario y consecuencia expres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ía 30+ o promesa rota: paquete probatorio (contrato, actas, bitácora, convenios) a dirección y abog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ía 1: abrir ticket de cobro con monto, contrato y estado de cuenta; recordatorio ama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 de pagos: el convenio que salva el flujo (y el contrat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morosidad de 15 minu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abla semanal para dirección: inquilino, días de atraso, monto, escalón actual, promesa vigente con fecha y responsable. Quince minutos de actualización mantienen la cobranza en modo sistema: cuando alguien pregunta «cómo vamos», respondes con el tablero, no con la memori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lan de pagos: el convenio que salva el flujo (y el contrat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u propiedad activara mañana esta escala: ¿en qué escalón crees que está hoy tu moroso más antiguo, y cuántos documentos tendría tu paquete probatorio? ¿Qué señal de las del sort has visto en tu edificio y nadie anot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egunta incómoda de verdad: ¿los atrasos se acumulan porque nadie cobra a tiempo o porque nadie registra cuando cobró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n de pagos: el convenio que salva el flujo (y el contrato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orosidad empieza en el primer síntoma sin registrar, no en el día que no entra el din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escalones con días y documentos: recordatorio, llamada, requerimiento formal, convenio, vía form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sin pelear: hechos con fecha, salida elegante y compromiso con calendario; nunca autotutela ni amenaz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 de pagos solo con reconocimiento de deuda, calendario, consecuencia expresa y firmas válida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ía exacto le toca a cada escalón de la esca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uena un recordatorio que preserva la relación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ñales distinguen atraso coyuntural de riesgo estructura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stá prohibido cortar servicios o cambiar chapas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uatro elementos todo convenio de pagos debe traer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4"/>
              </a:rPr>
              <a:t><![CDATA[Renta caída: cobrar sin pelear (y saber cuándo escalar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 la escala de cobranza de tu propiedad con días, tonos y documentos por escal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junta de acuerdo y redactar el borrador de convenio para el abo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el paquete probatorio y el tablero semanal de morosidad para direc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lida: entrega del espacio, estado del inmueble y depó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el contrato termina (bien o mal), el acta de entrega decide quién cobra y quién llor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2026-10-25T04:01:43Z</dcterms:created>
  <dcterms:modified xsi:type="dcterms:W3CDTF">2026-10-25T04:01:43Z</dcterms:modified>
  <dc:title>Renta caída: cobrar sin pelear (y saber cuándo escalar)</dc:title>
  <dc:description>Presentación editable del OA «Renta caída: cobrar sin pelear (y saber cuándo escalar)». Enlace: https://negocios.lumbre.lat/object/ofr-r03-oa04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