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8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2-oa08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thNslOk5x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8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diez ideas sueltas a un solo plan con fechas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ógica de los tres bloques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istribución del presupuesto trimestral de visibilidad (ejempl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métricas que deciden (y el semáforo)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visar precio y condiciones contra los comparables del OA01: el mercado visita, aprueba el espacio y no vuelve por la of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 alcance y conversión de visita normales pero punta de embudo muerta, la señal clásica es desconexión de oferta: precio o condiciones fuera de mercado (o una ficha que prometía otra cosa). Antes de gastar más o bajar sin pensar, se vuelve a la tabla de comparables; la opción D baja el precio a ciegas y la A gasta en la etapa que ya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agnóstico por etapa del embudo: cuando la conversión media es sana y la punta se cae, la causa dominante es la relación precio-valor, no el volumen de lead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8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unir los números limpios del trimestre: contactos, visitas, propuestas, firmas y costo por visita por canal. → Cortar sin nostalgia lo que no produjo ni produjo carísimo (el canal con peor costo por visita). → Duplicar lo que sí rindió: realocar ese presupuesto hacia el canal y las alianzas que trajeron firmas. → Decidir la jugada de fondo con dirección: continuar campaña afinada, revisar precio a fondo o escalada agresiva con plazo lar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videncia, luego poda, después realocación y al final la decisión estructural: cortar antes de medir es azar, y decidir el precio antes de ver el trimestre completo es pán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gestión de campañas por retorno (review, prune, reallocate, escalate) exige métricas completas antes de cualquier decisión de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8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8 miles de $ (tolerancia ±0.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mes vacío cuesta 68 mil $: 2.4 veces el plan trimestral completo (28 mil). Cada mes que el espacio pasa invisible cuesta más que toda la campaña entera: el presupuesto de visibilidad no es un gasto, es el seguro contra la vac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de vacancia mensual (renta dejada de cobrar, más mantenimiento fijo) se compara directamente contra el presupuesto total de la campaña de comercial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8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esupuesto de visibilidad estimado en el 8-12 % de una anualidad de renta del espa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1 invierte la lógica: la campaña se lanza de golpe en las semanas 1-4 para crear masa crítica de visibilidad, no en goteo reactivo. La 3 (revisión mensual con esos números) es correcta, pero incompleta si no hay semáforo: la línea 4 es el error grave — con visitas de sobra y cero propuestas el problema es de oferta (precio/condiciones), y gastar más en alcance es regarlo. La 5 entierra el canal de mejor costo por visita: los brokers se activan en la semana 3, cuando el producto ya está publ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campaña de arrendamiento se lanza concentrada (todos los canales activos en semanas 1-4) y se corrige por etapa del embudo, no por volumen de ga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8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plica el plan al espacio que mejor conoces (tu edificio, tu plaza): ¿cuál de los tres bloques está hoy sin empezar? ¿Qué cuatro números llevarías cada viernes a dirección si te pidieran el plan mañana? Escribe la línea de presupuesto que más te costaría justificar y prepara el argumento con la matemática de la vac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8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debes poder hace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7" r:id="rId1"/>
    <p:sldLayoutId id="2481904938" r:id="rId2"/>
    <p:sldLayoutId id="2481904939" r:id="rId3"/>
    <p:sldLayoutId id="248190494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94e3a675414e3918272979ae81a28cd79f1154e1dc8419d1.jpg"/>
  <Relationship Id="rId3" Type="http://schemas.openxmlformats.org/officeDocument/2006/relationships/hyperlink" Target="https://negocios.lumbre.lat/object/ofr-r02-oa08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hyperlink" Target="https://negocios.lumbre.lat/object/ofr-r02-oa08" TargetMode="External"/>
  <Relationship Id="rId4" Type="http://schemas.openxmlformats.org/officeDocument/2006/relationships/hyperlink" Target="https://negocios.lumbre.lat/object/ofr-r02-oa08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thNslOk5xw2.jpg"/>
  <Relationship Id="rId3" Type="http://schemas.openxmlformats.org/officeDocument/2006/relationships/hyperlink" Target="https://negocios.lumbre.lat/object/ofr-r02-oa08" TargetMode="External"/>
  <Relationship Id="rId4" Type="http://schemas.openxmlformats.org/officeDocument/2006/relationships/hyperlink" Target="https://www.youtube.com/watch?v=DthNslOk5xw" TargetMode="External"/>
  <Relationship Id="rId5" Type="http://schemas.openxmlformats.org/officeDocument/2006/relationships/hyperlink" Target="https://www.youtube.com/watch?v=DthNslOk5x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8" TargetMode="External"/>
  <Relationship Id="rId3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ibilida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0-60-90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rc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8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todos los canales en un plan por semanas con presupuesto, embudo medido y criterios para cortar o duplicar esfuerz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roche de la ruta comercial: un plan de 90 días que ordena precio, vitrina, portales, brokers, visitas, negociación y radar en acciones con fecha, costo y métrica de deci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lan · visibilidad · presupuesto · métricas · campañ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iez ideas sueltas a un solo plan con fech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30-60-90 convierte la visibilidad en calendario: qué se hace, cuándo, cuánto cuesta y qué número decide si sigue o se co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iez ideas sueltas a un solo plan con fech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IA Marketing Digital Inmobiliario | Mariano Port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Mariano Porter en YouTube): cómo se arma una estrategia de marketing digital inmobiliario que se sostiene en el tiempo, no en explosiones de entusiasm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iez ideas sueltas a un solo plan con fech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tenía ya todas las piezas: precio con comparables (OA01), vitrina fotográfica (OA02), portales y brokers (OA03), visitas con guion (OA04), negociación con variables (OA05), embudo medido (OA06) y radar de prospección (OA07). Y aun así, el reporte del mes anterior decía «se están haciendo acciones de difusión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 no compra «acciones de difusión»: compra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documento de dos páginas que dice qué pasa en la semana 1 y en la 12, cuánto cuesta cada bloque, qué número se mira cada viernes y qué decisión se toma si el número no se mue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iez ideas sueltas a un solo plan con fech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plan es el 30-60-90: primeros 30 días para que el espacio se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 de no 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días 31-60 para empujar lo que el embudo muestre flojo; días 61-90 para cortar lo que no rindió y duplicar lo que sí. Este objeto ensambla la ruta completa en un solo tablero ejecut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scribir el plan 30-60-90 de una oficina vacía en dos cuartillas, presupuestarlo con el costo de vacancia como referencia, y aplicar los criterios numéricos que deciden si una acción se corta, se ajusta o se duplic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ógica de los tres bloqu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 1-30 · Hacer visible lo invis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ecio validado, vitrina profesional, ficha larga, publicación en los tres portales core, bróker multicapa (2-3 firmas), letrero en torre y arranque del radar semanal. Meta: que todo comprador activo de la plaza sepa que tu espacio exi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 31-60 · Empujar donde due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mbudo ya dice en qué etapa se cae el dinero. Pocas visitas → más inbound (destacados, broker bonus). Visitas sin propuesta → guion y manejo de objeciones. Propuestas sin firma → velocidad y estructura de oferta. Meta: mover las tasas hacia el rango san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ógica de los tres bloqu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 61-90 · Cortar, ajustar o duplic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línea del presupuesto se juzga con números (costo por visita, por propuesta, por firma). Lo que no produce se corta sin nostalgia; lo que produce se duplica sin miedo. Si no hay firma, se revisa la única variable que no perdonamos revisar: el prec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ógica de los tres bloqu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 para un piso de 200-350 m² en plaza primaria mexicana; el presupuesto total del trimestre (~28 mil $) es 2-3 semanas de renta: barato comparado con un año de vací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105150"/>
                <a:gridCol w="20002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anc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con tabla de comparables aprobada por dirección; sesión fotográfica y video del espacio; ficha larga con pla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,000 $ foto/video + 0 $ inter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62300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105150"/>
                <a:gridCol w="20002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anc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ación en Inmuebles24, Lamudi, Metros; letrero de disponibles en la torre; LinkedIn: post de arranque de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,500 $ portales + 3,000 $ letr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nión con 2-3 brokers: portafolio, comisión reforzada por pronto cierre, agenda de recorr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 + 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 $ (comisión al cierre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105150"/>
                <a:gridCol w="20002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anc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dar comercial en marcha: señales, 10 cuentas objetivo, primer café con aliados (coworking, mudanz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,500 $ cafés y mate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ew de embudo: reforzar el canal con mejor costo por visita; contenido: tour virtual y testimon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,000 $ destacado ex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62300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105150"/>
                <a:gridCol w="20002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anc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-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cro-evento o open house para brokers y aliados del ecosistema; segunda ronda de prospección dire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 + ali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,000 $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-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e de oferta: paquetes alternativos (plazo vs gracia vs adecuaciones) según objeciones reales del embu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dora + 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 $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009650"/>
                <a:gridCol w="3105150"/>
                <a:gridCol w="20002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anc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(ejempl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1-1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te presupuestal por métricas; decisión: continuar campaña, revisar precio a fondo o escalada agresiva (descuento con plazo larg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ribución del presupuesto trimestral de visibilidad (ejempl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lan 30-60-90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trina (foto/video/tour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tales y destac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trero y fís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ianzas y ev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chón de 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métricas que deciden (y el semáforo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A06)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tr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z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k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zar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métricas que deciden (y el semáforo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→propue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A04)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rado.\n\n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as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ó)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métricas que deciden (y el semáfor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semana 8 del plan: 34 contactos, 13 visitas, 1 propuesta y cero negociaciones. El costo por visita es razonable y las visitas reportan que el espacio «está bonito y bien». ¿Qué decisión es la más defend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uplicar la inversión en portales: obviamente faltan contac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r precio y condiciones contra los comparables del OA01: el mercado visita, aprueba el espacio y no vuelve por la ofer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481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spedir al broker y hacer todo intern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ajar la renta 15 % de inmediato sin análisi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métricas que deciden (y el semáfor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cuatro decisiones del bloque final (días 61-90) según la lógica de corte por métric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rtar sin nostalgia lo que no produjo ni produjo carísimo (el canal con peor costo por visit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uplicar lo que sí rindió: realocar ese presupuesto hacia el canal y las alianzas que trajeron firm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cidir la jugada de fondo con dirección: continuar campaña afinada, revisar precio a fondo o escalada agresiva con plazo larg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unir los números limpios del trimestre: contactos, visitas, propuestas, firmas y costo por visita por can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métricas que deciden (y el semáfor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so libre renta 68,000 $ al mes. El plan del trimestre cuesta 28,000 $ y se financió con 3 semanas de renta. Un mes extra de vacancia «por no gastar en difusión» ¿cuánto cuesta comparado con el plan completo? (calcula 1 mes de vacancia en miles de $, sin decimale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miles de $): ________________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métricas que deciden (y el semáfor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rrador de plan de un asistente administrativo tiene errores de concepto. Marca las líneas problemátic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mana 1: publicar apenas aparezca la primera solicitud de un portal, para no gastar antes de tiem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supuesto de visibilidad estimado en el 8-12 % de una anualidad de renta del espa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ión mensual de métricas: contactos, visitas, propuestas y costo por visita por can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a la semana 8 hay visitas de sobra y cero propuestas, duplicar la inversión en portal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os brokers se activan hasta el segundo trimestre, cuando ya haya «algo de tracción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El letrero de disponibles en la torre se considera parte del plan de visibilidad físic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métricas que deciden (y el semáfor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vive en una cuart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lan de visibilidad no cabe en una cuartilla (acciones por bloque, presupuesto, cuatro métricas, semáforo) no se ejecuta: se archiva. Imprime la cuartilla, pégala junto al tablero del embudo y cada viernes marca la celda de la semana. Un plan pegado en la pared renta; un plan en un PDF perdido en el correo, n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métricas que deciden (y el semáfor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 el plan al espacio que mejor conoces (tu edificio, tu plaza): ¿cuál de los tres bloques está hoy sin empezar? ¿Qué cuatro números llevarías cada viernes a dirección si te pidieran el plan mañana? Escribe la línea de presupuesto que más te costaría justificar y prepara el argumento con la matemática de la vaca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egunta clave ante dirección no es «¿cuánto cuesta la campaña?» sino «¿cuánto cuesta otro mes sin campaña?»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métricas que deciden (y el semáfor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 días: imposible de no ver — precio validado, vitrina, portales, brokers, letrero y radar arran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-60: empujar donde duele — el embudo dice qué etapa reforzar, no la intui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-90: cortar, ajustar o duplicar por métricas, y decidir a fondo con direc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números semanales: contactos, costo por visita, tasa visita-propuesta y días por etapa, con semáfor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emática que cierra el debate: un mes de vacancia cuesta más que todo el plan del trimest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en cada uno de los tres bloques del plan 30-60-90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números llevo cada viernes a la junta y qué deciden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alculo el costo por visita y para qué comparo canales con é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cuesta un mes de vacancia contra todo el presupuesto del plan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plan 30-60-90 de un espacio vacío en dos cuartillas con presupuesto y respons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el semáforo mensual a dirección con las cuatro métricas y la decisión propu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r, realocar o duplicar canales al cierre del trimestre con evidencia numéric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8"/>
              </a:rPr>
              <a:t><![CDATA[El plan de visibilidad 30-60-90: poner el edificio en 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 la Ruta 2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s montado el motor comercial completo: precio, vitrina, canales, visitas, negociación, embudo, radar y plan. La siguiente parada es l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3 — Contratos, garantías y 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uando el plan funciona, alguien quiere rentar... y ahí es donde un buen contrato (o uno malo) decide los próximos tres años del edific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2026-10-25T00:37:44Z</dcterms:created>
  <dcterms:modified xsi:type="dcterms:W3CDTF">2026-10-25T00:37:44Z</dcterms:modified>
  <dc:title>El plan de visibilidad 30-60-90: poner el edificio en el mercado</dc:title>
  <dc:description>Presentación editable del OA «El plan de visibilidad 30-60-90: poner el edificio en el mercado». Enlace: https://negocios.lumbre.lat/object/ofr-r02-oa08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