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7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7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2-oa07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gdxOGT9lG2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7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ejor oficina de tu plaza no se renta por esperar la mejor llamada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mejor oficina de tu plaza no se renta por esperar la mejor llamada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ocho señales de compra (todo público, todo gratis)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za por LinkedIn: la rutina de los martes» (2 de 3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za por LinkedIn: la rutina de los martes» (3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7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7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7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novar la publicación destacada del portal → Inbound (esperar/recibir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ensaje directo al office manager que publicó 12 vacantes → Outbound (salir a buscar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fé mensual con el gerente de la empresa de mudanzas → Outbound (salir a buscar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sponder la solicitud llegada por Lamudi → Inbound (esperar/recibir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isitar al coworking vecino y dejarle tu inventario de espacios → Outbound (salir a buscar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etrero de disponibles en la torre → Inbound (esperar/recibir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ortales, letreros y respuestas a solicitudes son inbound (esperan que el mercado toque); mensajes dirigidos, alianzas y territorio son outbound (tocan la puerta del mercado). Una propiedad sana necesita ambos, y casi siempre le falta outboun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7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Buscar al office manager o director de operaciones, conectar con contexto del contrato y ofrecer un recorrido sin compromi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timing es perfecto (contrato de 2 años + 9 vacantes = necesidad de espacio en 3–5 meses) y la persona correcta es quien opera la sede. El mensaje con contexto ("vi el contrato, felicidades, ¿ya resolvieron dónde sentar al equipo nuevo?") abre puertas que la ficha genérica y la llamada a central cierr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ospección outbound efectiva identifica señal + decisor de operación + momento; el mensaje personalizado con contexto duplica la tasa de respuesta del blast comer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7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unes 30 min: barrido de señales (notas, vacantes, movimientos de la plaza) con 3 candidatos anotados. → Martes 45 min: conectar y escribir con contexto a los candidatos de la semana y a 2 decididores nuevos. → Miércoles 30 min: mantener aliados vivos (mensaje al coworking, café mensual con mudanzas, inventario al interiorista). → Jueves 15 min: publicar una pieza honesta de radar (espacio libre, historia de inquilino, número de plaza). → Viernes 10 min: registrar todo en el embudo con próximo paso y fe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radar primero escucha (barrido), luego habla (conexiones), cuida la red (aliados), se deja ver (contenido) y cierra registrando: si el registro va al final, todo lo demás queda en el ai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dencia de prospección B2B (identify, reach out, nurture, publish, log) se sostiene solo si está bloqueada en el calendario semanal y registrada en el CRM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2-oa07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Ordenar la secuencia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 las últimas tres rentas que cerraste (tú o tu edificio), ¿cuántas llegaron por un canal "de esperar" y cuántas por alguien que salió a buscar? ¿Qué alianza del cuadro —coworking, interiorista o mudanzas— tienes hoy más cerca y qué café le deb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7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2-oa07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37" r:id="rId1"/>
    <p:sldLayoutId id="2481904938" r:id="rId2"/>
    <p:sldLayoutId id="2481904939" r:id="rId3"/>
    <p:sldLayoutId id="248190494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36bdf2a37e0bbc6f8d0b6916039cda55e248334e1fa69981.jpg"/>
  <Relationship Id="rId3" Type="http://schemas.openxmlformats.org/officeDocument/2006/relationships/hyperlink" Target="https://negocios.lumbre.lat/object/ofr-r02-oa07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hyperlink" Target="https://negocios.lumbre.lat/object/ofr-r02-oa07" TargetMode="External"/>
  <Relationship Id="rId4" Type="http://schemas.openxmlformats.org/officeDocument/2006/relationships/hyperlink" Target="https://negocios.lumbre.lat/object/ofr-r02-oa07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gdxOGT9lG2o2.jpg"/>
  <Relationship Id="rId3" Type="http://schemas.openxmlformats.org/officeDocument/2006/relationships/hyperlink" Target="https://negocios.lumbre.lat/object/ofr-r02-oa07" TargetMode="External"/>
  <Relationship Id="rId4" Type="http://schemas.openxmlformats.org/officeDocument/2006/relationships/hyperlink" Target="https://www.youtube.com/watch?v=gdxOGT9lG2o" TargetMode="External"/>
  <Relationship Id="rId5" Type="http://schemas.openxmlformats.org/officeDocument/2006/relationships/hyperlink" Target="https://www.youtube.com/watch?v=gdxOGT9lG2o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2-oa07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ad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ercial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spec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adi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a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l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7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r los canales de prospección directa que generan demanda sin esperar llamadas: LinkedIn, mudanzas vecinas, coworkings, interioristas y referidos con recompen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alir a cazar en vez de esperar: señales de compra de empresas, prospección por LinkedIn, alianzas generadoras de referidos y un radar semanal de dos hor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spección · LinkedIn · alianzas · referidos · rada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jor oficina de tu plaza no se renta por esperar la mejor llam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adar comercial no es suerte: es una rutina semanal de dos horas que ve señales donde otros ven notici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219700"/>
          <a:chOff x="514350" y="247650"/>
          <a:chExt cx="8629650" cy="5219700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jor oficina de tu plaza no se renta por esperar la mejor llam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695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des sociales para agentes inmobiliarios: cómo vendí más de 50 propiedades con red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3181350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Hans Waisfeld en YouTube): casos reales de ventas generadas por redes sociales; la misma lógica aplica a la prospección B2B de oficin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9244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jor oficina de tu plaza no se renta por esperar la mejor llamad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sol tenía el piso 9 publicado en tres portales y con cuatro brokers. El embudo (OA06) marcaba la verdad: contactos entrando lento y firmas casi nulas. Podía esperar a que sonara el teléfono... o encender el rad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jor oficina de tu plaza no se renta por esperar la mejor llamad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una administradora comercialmente pasiva y una activa es una creencia: la pasiva cree que el inquilino llega cuand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 la activa sabe que el inquilino aparece cuand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pasa 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reció, ganó contrato, su landlord subió la renta, su equipo se peleó por las salas de juntas). Esas cosas le pasan a empresas todos los días, y casi todas se anuncian en público: solo hay que saber leerl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instala tu radar: señales de compra, caza por LinkedIn, alianzas que traen referidos y una cadencia de dos horas semanales que se sostiene aunque el edificio te tenga ocupa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jor oficina de tu plaza no se renta por esperar la mejor llamad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listar ocho señales públicas de que una empresa va a necesitar oficina, ejecutar la rutina semanal de prospección en LinkedIn, y montar tres alianzas (coworking, interiorista, mudanzas) que traen referidos con recompensa dig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ocho señales de compra (todo público, todo gratis)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aron 10+ 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bolsas de trabajo, LinkedIn): los portales de empleo son tu mejor diario de mercado; oficina en casa permanente + 15 vacantes = van a necesitar espa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on licitación o cliente an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notas de prensa, sus propios posts de celebr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mudó su casa matriz o fil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tu ciudad: nearshoring y expansiones regionales se anuncian solo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 subió la renta donde 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l vecino que renueva enoja a su landlord es tu prospecto de 60 día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ocho señales de compra (todo público, todo gratis)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eron oficina comercial improvis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local, casa, coworking chico): el coworking que se les quedó pequeño es el escalón directo a tu tor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aja corporativa nu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mpresa que abre sucursal manda gente primero a hotel y después a ofici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sión, compra o spin-of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reacomodo de espacios seis a nueve meses después del anunci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edificio ya es su segunda o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l que preguntó hace un año por un piso que ya se rentó, hoy busca de nuev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za por LinkedIn: la rutina de los marte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nked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"direc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quilinos"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uencer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mero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grá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f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ag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d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"bus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"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za por LinkedIn: la rutina de los marte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ió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tch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"V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rétar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d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migo."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dad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"así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za por LinkedIn: la rutina de los marte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n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tes"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quil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aca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n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"¿cono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á?"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ci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a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FPDP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ut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i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do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ianzas: tres ecosistemas que te traen inquilin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iado bien pago renta mejor que diez campañas: produce demanda recurrente sin costo fij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002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105025"/>
                <a:gridCol w="2143125"/>
                <a:gridCol w="20859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li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 te necesi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le ofre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pa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working de la zo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s equipos de 6+ personas se les van; no tienen oficina privada que dar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iso que les resuelve la salida en grande; referidos cruzados de visit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isión de referencia (5–10 % de la primera anualidad) o intercambio de lead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105025"/>
                <a:gridCol w="2143125"/>
                <a:gridCol w="20859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li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 te necesi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le ofre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pa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iorista / arquitecto de ofici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s clientes le preguntan "¿dónde me instalo?" antes que el landlor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entario de espacios con planos y posibilidades; lo llama prim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isión de colocación compartida o gratificación por referido cer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105025"/>
                <a:gridCol w="2143125"/>
                <a:gridCol w="20859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li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 te necesi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le ofre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pa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resa de mudanzas corporativ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be 45–60 días antes que nadie quién se mu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ísame primero y tu cliente tiene dónde caer; yo le doy prioridad de age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no por referido con visita agend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lianzas: tres ecosistemas que te traen inquilin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movimiento según si es demanda que LLEGA (inbound) o demanda que SACAS (outbound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nbound (esperar/recibir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utbound (salir a buscar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novar la publicación destacada del port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ensaje directo al office manager que publicó 12 vacant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fé mensual con el gerente de la empresa de mudanza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sponder la solicitud llegada por Lamud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isitar al coworking vecino y dejarle tu inventario de espaci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etrero de disponibles en la torr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lianzas: tres ecosistemas que te traen inquilin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inkedIn ves que una firma de ingeniería con 40 empleados en tu ciudad acaba de ganar un contrato gubernamental de dos años y publicó 9 vacantes. ¿Cuál es tu mejor movimiento esta seman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viarles la ficha del piso libre por mensaje directo y esperar respues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uscar al office manager o director de operaciones, conectar con contexto del contrato y ofrecer un recorrido sin compromi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ublicar en tu feed "se renta oficina" y esperar a que ellos lo ve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lamarles a la central y hablar con la recepcionista sobre tu vacancy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radar semanal: dos horas que valen una r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rutina semanal de tu radar comerci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artes 45 min: conectar y escribir con contexto a los candidatos de la semana y a 2 decididores nuev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iércoles 30 min: mantener aliados vivos (mensaje al coworking, café mensual con mudanzas, inventario al interiorista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Jueves 15 min: publicar una pieza honesta de radar (espacio libre, historia de inquilino, número de plaza)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Viernes 10 min: registrar todo en el embudo con próximo paso y fech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unes 30 min: barrido de señales (notas, vacantes, movimientos de la plaza) con 3 candidatos anotado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adar semanal: dos horas que valen una ren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ieza con diez, no con diez mi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 1 del radar: lista las diez empresas que ves moverse en tu plaza (contratan, abrieron, se quejaron del landlord) y sus tres decididores. Con eso ya tienes un mes de outbound. La prospección no falla por pocas empresas: falla porque nadie anotó a las que ya conocí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radar semanal: dos horas que valen una r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as últimas tres rentas que cerraste (tú o tu edificio), ¿cuántas llegaron por un canal "de esperar" y cuántas por alguien que salió a buscar? ¿Qué alianza del cuadro —coworking, interiorista o mudanzas— tienes hoy más cerca y qué café le deb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inquilino que creció dentro del mismo edificio (expansión) casi nunca salió del radar: salió de la conversación. La Ruta 4 lo retom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adar semanal: dos horas que valen una ren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 señales públicas de compra: contratar, ganar contrato, mudarse, que les suban la renta, crecer del coworking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nkedIn es el directorio de inquilinos: buscar decidor + contexto + mensaje, nunca blast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alianzas que producen demanda recurrente: coworking, interiorista y mudanzas corporativ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dar semanal de dos horas: barrido, conexiones, aliados, contenido y registro en el embud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ocho señales públicas anuncian que una empresa necesitará oficin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conecta con contexto en LinkedIn sin violar la LFPDPPP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e ofrezco a cada aliado y cómo se paga el referid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ora y qué tarea toca en cada día del radar semanal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2-oa07"/>
              </a:rPr>
              <a:t><![CDATA[Radar comercial: prospectos que nadie te va a trae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r las diez empresas en movimiento de mi plaza con sus tres decidido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r la rutina semanal de radar en dos horas bloqueadas en calenda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izar tres alianzas con su esquema de recompensa y registro en el embud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de visibilidad 30-60-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broche de la ruta: juntar precio, vitrina, portales, brokers y radar en un solo plan con presupuesto y métrica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2026-10-25T00:37:44Z</dcterms:created>
  <dcterms:modified xsi:type="dcterms:W3CDTF">2026-10-25T00:37:44Z</dcterms:modified>
  <dc:title>Radar comercial: prospectos que nadie te va a traer solo</dc:title>
  <dc:description>Presentación editable del OA «Radar comercial: prospectos que nadie te va a traer solo». Enlace: https://negocios.lumbre.lat/object/ofr-r02-oa07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