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2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dzuUdE1RGI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ficina no se renta sola: se renta presentada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inco percepciones que decide el prospecto en 90 segundos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intar la sala de recepción en neutro → Percepción (vitrin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urgar el tanque de agua y revisar presión → Operación (fond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mbiar los emblemas de las puertas de los baños → Percepción (vitrin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visar el tabique de contactos y carga eléctrica por área → Operación (fond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oner foco de luz cálida en el lobby de acceso al piso → Percepción (vitrin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rogramar la limpieza anual de cisterna → Operación (fond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itrina trabaja lo visible (color, luz, señalética, aroma); la operación trabaja lo que sostiene el servicio (agua, energía, drenajes). Ambas se necesitan, pero solo la primera cierra visi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otos y video que trabajan mientras duerm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ellar y repintar el paño completo en neutro: la mancha cuenta historia de problema no resuel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mancha vieja visible grita "acá hubo un problema que nadie resolvió" y el prospecto imagina el peor. Sellador + pintura en el paño completo es barato y corta el rumor de raíz. Pintar encima sin sellar la deja reaparecer en la foto 2; taparla es una bomba de tiempo de confianza con el futuro inquili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presentación de inmuebles, los defectos visibles heredados del inquilino anterior se corrigen en el área visible completa; el costo de corregir es menor que el costo de la duda que siembr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olor intenso se interpreta como maquillaje de problemas (humedad, drenaje, pintura fresca) y puede dar alergia en plena visita. El objetivo es aire neutro y limpio; si acaso, aroma apenas percept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stándar de home staging comercial es aire neutro: el olor fuerte dispara sospecha de enmasca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el último espacio vacío que viste alquilar (o en el tuyo ahora): ¿qué tres detalles de percepción habrían cambiado tu impresión en los primeros 90 segundos? ¿Cuál de los cinco sentidos suele dominar tu juicio: olor, luz o desorde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2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33" r:id="rId1"/>
    <p:sldLayoutId id="2481904934" r:id="rId2"/>
    <p:sldLayoutId id="2481904935" r:id="rId3"/>
    <p:sldLayoutId id="248190493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5f91e8cf6e2c88bc93562759075988e49650bc4e7bfb3101.jpg"/>
  <Relationship Id="rId3" Type="http://schemas.openxmlformats.org/officeDocument/2006/relationships/hyperlink" Target="https://negocios.lumbre.lat/object/ofr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hyperlink" Target="https://negocios.lumbre.lat/object/ofr-r02-oa02" TargetMode="External"/>
  <Relationship Id="rId4" Type="http://schemas.openxmlformats.org/officeDocument/2006/relationships/hyperlink" Target="https://negocios.lumbre.lat/object/ofr-r02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dzuUdE1RGIY2.jpg"/>
  <Relationship Id="rId3" Type="http://schemas.openxmlformats.org/officeDocument/2006/relationships/hyperlink" Target="https://negocios.lumbre.lat/object/ofr-r02-oa02" TargetMode="External"/>
  <Relationship Id="rId4" Type="http://schemas.openxmlformats.org/officeDocument/2006/relationships/hyperlink" Target="https://www.youtube.com/watch?v=dzuUdE1RGIY" TargetMode="External"/>
  <Relationship Id="rId5" Type="http://schemas.openxmlformats.org/officeDocument/2006/relationships/hyperlink" Target="https://www.youtube.com/watch?v=dzuUdE1RGIY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par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fici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c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l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2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 un espacio vacío en modo vitrina: limpieza profunda, reparaciones menores, luz, olor y presentación para fotos y visi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hecklist que convierte una oficina vacía y tristona en un espacio que fotografía bonito y huele a arrendado: luz, neutro, reparaciones y detal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itrina · presentación · checklist · fo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icina no se renta sola: se renta present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 el "ah, ya vivió alguien ahí" y el "quiero verla" del prospecto hay exactamente esta diferencia: cómo se ve y cómo huele el espa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icina no se renta sola: se renta present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hacer un video exitoso para asesores inmobiliar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Vane Monroe en YouTube): cómo presentar un inmueble en video. Las mismas reglas aplican a tus fotos y a tus visit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icina no se renta sola: se renta presenta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 acompañó la primera visita del piso 9. El prospecto entró, caminó dos metros, percibió algo entre humedad y polvo, vio el foco fundido del rincón, la mancha de filtración vieja en la cortina del ventanal... y dijo la frase que ninguna administradora quiere escuchar: "Está bien, pero... lo voy a pensar"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lo pensó por el precio. Lo pensó porque el espacio le contó una historia de descuido, y nadie muda su empresa a un lugar que se siente abandonad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ficina no se renta sola: se renta presenta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a en vitr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l trabajo más rentable de la ruta comercial: con poco dinero y un día de trabajo, una oficina vacía cambia de historia. Este objeto te deja el checklist exa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ejecutar el checklist de vitrina en seis zonas (aire, luz, piso, muros, baño, vistas), priorizar reparaciones por retorno en percepción, y producir un set de fotos y video listo para public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percepciones que decide el prospecto en 90 segund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l olor a cerrado, humedad o limpiador agresivo se procesa antes que cualquier argumento. Meta: aire limpio y neut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uz prendida TODA (aunque sea mediodía). Un foco fundido en la foto se lee como "edificio descuidado"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pisos limpios y con brillo, vidrios sin huella, metales sin opacidad. El reflejo vende amplitud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muros sin manchas ni hoyos; una pintura neutra de 3 mil pesos se percibe como 300 mil de remodela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percepciones que decide el prospecto en 90 segund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spacio despejado. Si quedó mobiliario del inquilino anterior, no es una oficina: es una bodega con ventana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hecklist de vitrina: seis zonas, un dí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 típico: menos de una semana de renta del espacio para contar la historia de "recién mantenido"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4676775"/>
                <a:gridCol w="1781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Zo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on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ire y 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ear 2 horas, revisar drenajes de minisplit, aroma neutro sutil (nunca enmascarar humedad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si nu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u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ar todos los focos fundidos, prender todo antes de fotos y visitas, limpiar difus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,000–3,000 pe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vado profundo, pulir si es concreto, quitar limascales; zócalos sin marcas de ja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,000–6,000 pe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4676775"/>
                <a:gridCol w="1781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Zo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on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ros y carpinter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neutra en manchas visibles, sellar hoyos, silicón nuevo en baño, manijas fir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,000–15,000 pe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ño y coc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celana sin sarro, espejo sin gotas, sin olores a drenaje (sifón seco: tirar agu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,000–3,000 pe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stas y ventan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istales limpios por dentro y por fuera (altura segura), cortinas sin manchas o fu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,500–4,000 pe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hecklist de vitrina: seis zonas, un d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detalle según dónde juega: en la percepción del prospecto o en la operación re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ercepción (vitrin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eración (fondo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intar la sala de recepción en neutr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urgar el tanque de agua y revisar pres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mbiar los emblemas de las puertas de los baño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visar el tabique de contactos y carga eléctrica por ár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oner foco de luz cálida en el lobby de acceso al pi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rogramar la limpieza anual de cister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tos y video que trabajan mientras duerm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p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r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di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ash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d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g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l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tos y video que trabajan mientras duerm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quette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ti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60–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-adentro-ventanal-ba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ú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enovel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e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²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i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vad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a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p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por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ci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Fotos y video que trabajan mientras duer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iso 10 tiene una mancha de filtración seca de hace dos años en el muro del ventanal. El presupuesto de vitrina es limitado: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jar la mancha: ya está seca, no gote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intar encima sin morena ni sellador, rápido y bara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llar y repintar el paño completo en neutro: la mancha cuenta historia de problema no resuel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aparla con un mueble alto para la foto y ya después se v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Fotos y video que trabajan mientras duer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roma fuerte a lavanda o limpiador cítrico es buena señal de limpieza para el prospe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tos y video que trabajan mientras duerm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eba del umbr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ublicar, haz la prueba del umbral: párate en la puerta, saca el celular y graba 45 segundos caminando como si fueras el prospecto. Todo lo que en el video te haga fruncir el ceño (foco fundido, marca de zapato en muro, cable colgando) va a la lista de vitrina. Lo que la cámara registra, el mercado lo registra peo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Fotos y video que trabajan mientras duer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el último espacio vacío que viste alquilar (o en el tuyo ahora): ¿qué tres detalles de percepción habrían cambiado tu impresión en los primeros 90 segundos? ¿Cuál de los cinco sentidos suele dominar tu juicio: olor, luz o desorde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Casi nadie recuerda el precio del espacio que descartó; todos recuerdan cómo olía o qué tan apagado se sinti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tos y video que trabajan mientras duerm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specto decide en 90 segundos con cinco percepciones: huele, luce, brilla, cuadra, respi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hecklist de seis zonas se paga con menos de una semana de ren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 con luz natural prendida, ángulo amplio y escala humana; video corto para WhatsApp y portal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del umbral: si tu propio celular te hace fruncir el ceño, corrígelo antes de public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inco percepciones dominan los primeros 90 segundos de una visi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seis zonas del checklist de preparación del espaci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écnica de foto funciona y cuál delata el espacio chic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me dice la prueba del umbral de mi propio espacio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2"/>
              </a:rPr>
              <a:t><![CDATA[Preparar la oficina vacía para que se venda so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el checklist de seis zonas en un espacio vacío antes de publica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r un set de fotos y un video corto aptos para portal y WhatsApp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r y auditar la prueba del umbral de 45 segundos, con lista de correccion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 donde están los inquil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espacio ya cuenta la historia correcta; ahora hay que contarla en los canales correct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2026-10-25T00:37:40Z</dcterms:created>
  <dcterms:modified xsi:type="dcterms:W3CDTF">2026-10-25T00:37:40Z</dcterms:modified>
  <dc:title>Preparar la oficina vacía para que se venda sola</dc:title>
  <dc:description>Presentación editable del OA «Preparar la oficina vacía para que se venda sola». Enlace: https://negocios.lumbre.lat/object/ofr-r02-oa02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