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2-oa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txJHc3PzNPQ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ecio no se siente: se estudia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ecio no se siente: se estudia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so 1: los comparables, la única opinión que vale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so 2: renta absoluta versus renta efectiva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RQmAwofP7B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332.5 $/m²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Ingreso bruto: 380 x 200 x 22 meses pagados = 1,672,000. Menos comisión de un mes: 380 x 200 = 76,000. Neto: 1,596,000 dividido entre los 24 meses del plazo = 66,500 al mes ÷ 200 m² = 332.5 $/m² de renta efec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nta efectiva = ingresos contractuales netos de incentivos, divididos entre el plazo total del contrato y los metros rent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Oferta B: paga los 12 meses y no cuesta adecu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: 400 x 150 x 9 meses pagados = 540,000 menos 90,000 de adecuación = 450,000. B: 365 x 150 x 12 = 657,000. La "oferta baja" B le gana a A por 207,000 pesos: por eso se decide con efectiva, no con el número mens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mparación de ofertas debe hacerse sobre el flujo neto del contrato completo (meses pagados, incentivos y costos), no sobre la renta mensual public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stacionamiento temporal gratis los primeros dos meses → Barato de d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res meses de gracia en un contrato de doce → Caro de d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aquete de mudanza con proveedor aliado (sin costo para ti) → Barato de d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decuación completa de divisiones y carpintería → Caro de d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Fijar el precio de la renta y el aumento anual por tres años → Caro de d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oner tu logo en el directorio del lobby sin costo extra → Barato de d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incentivos de baja relación costo-valor (estacionamiento temporal, visibilidad, aliados) cierran sin sangrar; gracia, adecuaciones y topes de aumento sacrifican flujo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on los números de tu propia propiedad: si un espacio lleva más de 60 días publicados y recibe menos de dos visitas al mes, ¿qué es más probable: que el mercado esté equivocado o que tu precio esté arriba? ¿Qué tabla de comparables necesitarías armar esta semana para saberl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36" r:id="rId1"/>
    <p:sldLayoutId id="2481904937" r:id="rId2"/>
    <p:sldLayoutId id="2481904938" r:id="rId3"/>
    <p:sldLayoutId id="248190493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722a06b470c04086904dd49cccb5c100cddae0118cd52ed1.jpg"/>
  <Relationship Id="rId3" Type="http://schemas.openxmlformats.org/officeDocument/2006/relationships/hyperlink" Target="https://negocios.lumbre.lat/object/ofr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hyperlink" Target="https://negocios.lumbre.lat/object/ofr-r02-oa01" TargetMode="External"/>
  <Relationship Id="rId4" Type="http://schemas.openxmlformats.org/officeDocument/2006/relationships/hyperlink" Target="https://negocios.lumbre.lat/object/ofr-r02-oa01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txJHc3PzNPQ2.jpg"/>
  <Relationship Id="rId3" Type="http://schemas.openxmlformats.org/officeDocument/2006/relationships/hyperlink" Target="https://negocios.lumbre.lat/object/ofr-r02-oa01" TargetMode="External"/>
  <Relationship Id="rId4" Type="http://schemas.openxmlformats.org/officeDocument/2006/relationships/hyperlink" Target="https://www.youtube.com/watch?v=txJHc3PzNPQ" TargetMode="External"/>
  <Relationship Id="rId5" Type="http://schemas.openxmlformats.org/officeDocument/2006/relationships/hyperlink" Target="https://www.youtube.com/watch?v=txJHc3PzNPQ" TargetMode="External"/>
  <Relationship Id="rId6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RQmAwofP7Bw6.jpg"/>
  <Relationship Id="rId3" Type="http://schemas.openxmlformats.org/officeDocument/2006/relationships/hyperlink" Target="https://negocios.lumbre.lat/object/ofr-r02-oa01" TargetMode="External"/>
  <Relationship Id="rId4" Type="http://schemas.openxmlformats.org/officeDocument/2006/relationships/hyperlink" Target="https://www.youtube.com/watch?v=RQmAwofP7Bw" TargetMode="External"/>
  <Relationship Id="rId5" Type="http://schemas.openxmlformats.org/officeDocument/2006/relationships/hyperlink" Target="https://www.youtube.com/watch?v=RQmAwofP7Bw" TargetMode="External"/>
  <Relationship Id="rId6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ci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rr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t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abl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t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fectiv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 la renta de lista con comparables de mercado y entender la diferencia entre renta absoluta, renta efectiva y los incentiv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fija el precio de una oficina en México: estudiar comparables, calcular la renta efectiva real y usar incentivos sin regalar dine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nta · precio · comparables · vacanci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cio no se siente: se estu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eso de más en el precio cuesta meses de vacancia; un peso de menos cuesta dinero para siempre. La diferencia la marca el estud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cio no se siente: se estu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calcular el precio de renta o alquil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Lorena Goca en YouTube): método práctico para calcular el precio de renta de un inmue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cio no se siente: se estudi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pietario del piso 12 llamó a Marisol con una convicción: "Mi piso no baja de 420 el metro, ahí lo puso el corredor anterior". El problema: tres pisos idénticos en la misma avenida se estaban rentando en 355, y el del piso 12 llevaba ocho meses sin una sola visit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cio no se siente: se estudi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de lista no es una negociación con el ego del dueño: es una hipótesis sobre el mercado que se comprueba c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Y cuando el inquilino responde con una contrapropuesta, lo que importa no es el número mensual sino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 efec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o que realmente entra al año después de gracia, comisiones y adecuacion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te da el método completo: armar tu tabla de comparables, calcular efectiva en tres escenarios y decidir el precio con evidencia que puedas defender ante direcció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cio no se siente: se estudi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construir una tabla de comparables honesta de tu plaza, calcular la renta efectiva anual de una oferta con meses de gracia y comisiones, y explicar por qué la oferta \"más alta\" a veces deja menos diner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: los comparables, la única opinión que va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id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a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illo)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io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am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: los comparables, la única opinión que va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únt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ímal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"n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ta"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"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do"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engañ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écdot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a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mode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q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um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j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: los comparables, la única opinión que va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: el rango de mercado con todo incluido está en 375–405. Tu piso 12 pedido a 420 más mantenimiento propio es un 8 % arriba del techo: por eso nadie visit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62200"/>
        </p:xfrm>
        <a:graphic>
          <a:graphicData uri="http://schemas.openxmlformats.org/drawingml/2006/table">
            <a:tbl>
              <a:tblPr firstRow="1" bandRow="1"/>
              <a:tblGrid>
                <a:gridCol w="1409700"/>
                <a:gridCol w="1409700"/>
                <a:gridCol w="1409700"/>
                <a:gridCol w="1409700"/>
                <a:gridCol w="1047750"/>
                <a:gridCol w="1428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ar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nta $/m²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nto $/m²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otal $/m²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jus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fer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rre Ávila, piso 6, 180 m²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4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8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do hace 3 mes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za Norte, piso 3, 210 m²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3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8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-5 por colum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do hace 5 mes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1409700"/>
                <a:gridCol w="1409700"/>
                <a:gridCol w="1409700"/>
                <a:gridCol w="1409700"/>
                <a:gridCol w="1047750"/>
                <a:gridCol w="1428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ar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nta $/m²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nto $/m²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otal $/m²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jus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fer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dif. Central, piso 9, 160 m²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6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5 por vi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mercado ho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rre Delta, piso 2, 240 m²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2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7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-5 por baño leja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do hace 2 mes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1409700"/>
                <a:gridCol w="1409700"/>
                <a:gridCol w="1409700"/>
                <a:gridCol w="1409700"/>
                <a:gridCol w="1047750"/>
                <a:gridCol w="1428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ar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nta $/m²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nto $/m²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otal $/m²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jus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fer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p. Bajío, piso 5, 190 m²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5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9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 mercado hace 6 sema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: renta absoluta versus renta efectiv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l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n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e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quil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–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c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da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ok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cu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: renta absoluta versus renta efectiv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fomb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a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undiza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−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: renta absoluta versus renta efectiv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calcular el precio de ren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Emet Corporativo Real Estate en YouTube): la mecánica de cálculo del precio desde la óptica del corred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1052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so 2: renta absoluta versus renta efect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oficina de 200 m² renta a 380 $/m² al mes por 24 meses, con 2 meses de gracia y una comisión de broker de 1 mensualidad. ¿Cuál es la renta efectiva mensual promedio por metro, en pesos por metro? (redondea a una decimal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$/m²): ________________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so 2: renta absoluta versus renta efect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ofertas por el mismo piso de 150 m² a 12 meses: Oferta A, 400 $/m² con 3 meses de gracia y adecuación de 90 mil pagada por la propiedad. Oferta B, 365 $/m² sin gracia y sin adecuación. ¿Cuál deja más dinero re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Oferta A: 400 es mucho más alto que 36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Oferta B: paga los 12 meses y no cuesta adecu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43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mpatan: la gracia compensa los 35 pesos de diferenci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148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pende del gusto del propietari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so 3: los incentivos correctos (y los que debes evitar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alanca de cierre según su costo real para la propie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arato de d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aro de d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stacionamiento temporal gratis los primeros dos mes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res meses de gracia en un contrato de doc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aquete de mudanza con proveedor aliado (sin costo para ti)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decuación completa de divisiones y carpinter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Fijar el precio de la renta y el aumento anual por tres añ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oner tu logo en el directorio del lobby sin costo ext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: los incentivos correctos (y los que debes evitar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l precio de arranca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 2–3 %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tu mejor comparable y deja ese margen para la negociación: el inquilino siempre "necesita" ganar algo. Publicar exacto te deja sin historia que contar; publicar 10 % arriba alarga la vacancia. Cada mes vacío cuesta una renta completa: el sobreprecio barato es el car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so 3: los incentivos correctos (y los que debes evitar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os números de tu propia propiedad: si un espacio lleva más de 60 días publicados y recibe menos de dos visitas al mes, ¿qué es más probable: que el mercado esté equivocado o que tu precio esté arriba? ¿Qué tabla de comparables necesitarías armar esta semana para saberl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os brokers llaman "window interest" a las primeras tres semanas de publicación: si nadie pregunta, el mercado ya respondió que n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: los incentivos correctos (y los que debes evitar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se decide con al menos cinco comparables ajustados, hablando el mismo idioma (renta + mantenimiento + estacionamiento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nta efectiva, no la de lista, es la que paga: descuenta gracia, comisiones y adecuacio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 ofertas sobre el flujo neto del contrato completo; la «oferta alta» puede ser la peo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 incentivos baratos de alta percepción; guarda la gracia y las adecuaciones para lo que realmente cierr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 comparables ajustados necesito antes de fijar preci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e resto a la renta de lista para llegar a la renta efectiv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obre qué base comparo dos ofertas con condiciones distintas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incentivos dan alta percepción con bajo costo real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1"/>
              </a:rPr>
              <a:t><![CDATA[Poner el precio correcto: rentas comparables y rentas efecti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 la tabla de comparables de mi plaza con al menos cinco ajus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la renta efectiva de una oferta en $/m²/mes sobre el plazo comple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 a dirección el precio recomendado con su evidencia en una cuartill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r la oficina vacía para que se venda 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on el precio bien puesto, toca que el espacio se vea como lo que val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2026-10-25T00:37:43Z</dcterms:created>
  <dcterms:modified xsi:type="dcterms:W3CDTF">2026-10-25T00:37:43Z</dcterms:modified>
  <dc:title>Poner el precio correcto: rentas comparables y rentas efectivas</dc:title>
  <dc:description>Presentación editable del OA «Poner el precio correcto: rentas comparables y rentas efectivas». Enlace: https://negocios.lumbre.lat/object/ofr-r02-oa01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