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 necesitas ser abogada: necesitas saber dónde está la línea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base: el arrendamiento en el Código Civil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scisión → Terminar el contrato por incumplimiento de una de las pa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rroga → Extender el plazo del contrato en los mismos términ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lúo comercial → Valor estimado del inmueble en condiciones de merc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or solidario → Tercero que responde si el inquilino no pa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ios ocultos → Defectos del inmueble que no se ven al entregar pero afectan su u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 del inmueble → Uso pactado en contrato: oficinas, y nada má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tos seis términos aparecen en todo contrato de arrendamiento comercial mexicano; confundir prórroga con renovación o rescisión con terminación genera disputas evit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novar contrato con los mismos términos y aumento anual pactado → Verde · lo maneja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inquilino manda un correo citando artículos y amenazando con demandas → Rojo · abogado 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día de retraso en la renta de un inquilino de diez años → Verde · lo manejas tú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olicitud del inquilino de subarrendar media piso a otra empresa → Amarillo · gestiona y docum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año estructural que el inquilino reclama como vicio oculto del edificio → Amarillo · gestiona y docum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inquilino dejó de pagar tres meses y quiere entrar a cambiar chapas → Rojo · abogado 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máforo legal clasifica por riesgo: la rutina contractual es verde, lo que cambia el contrato o el dinero relevante es ámbar con documento, y lo que huele a litigio o autotutela es 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uso de suelo del inmueble y el destino del contrato permitan ese gi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cio se discute después: si el inmueble no admite ese giro (o el municipio no lo permite con aforo infantil), el contrato nace muerto y el pleito nace v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uso de suelo y la licencia de funcionamiento determinan si un giro puede operar legalmente en el inmueble; rentar para un uso no permitido expone a ambas p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de las trampas caras: la desocupación se maneja por las vías del contrato y del juicio correspondiente. Cambiar chapas o sacar cosas sin fundamento puede constituir un delito y voltear el conflicto contra la prop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mexicana no admite justicia por propia mano para recuperar un inmueble arrendado; el curso marca esa acción como semáforo rojo perman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1-oa03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Abre mentalmente el archivo de tu propiedad: ¿cuáles de los cinco documentos del expediente los tienes localizados hoy? ¿Cuál te costaría conseguir más rápido y cuál es un proyecto real de seman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73" r:id="rId1"/>
    <p:sldLayoutId id="2481904974" r:id="rId2"/>
    <p:sldLayoutId id="2481904975" r:id="rId3"/>
    <p:sldLayoutId id="248190497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292a2f45c8cec7a8491796fab3462201e16d1b642457f7c1.jpg"/>
  <Relationship Id="rId3" Type="http://schemas.openxmlformats.org/officeDocument/2006/relationships/hyperlink" Target="https://negocios.lumbre.lat/object/ofr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hyperlink" Target="https://negocios.lumbre.lat/object/ofr-r01-oa03" TargetMode="External"/>
  <Relationship Id="rId4" Type="http://schemas.openxmlformats.org/officeDocument/2006/relationships/hyperlink" Target="https://negocios.lumbre.lat/object/ofr-r01-oa0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d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endamient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og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1-oa03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r las reglas legales que sostienen una renta de oficinas en México sin convertir el curso en una carrera de Derech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dice el Código Civil sobre el arrendamiento, por qué el uso de suelo importa más de lo que crees, y el semáforo para saber cuándo parar y llamar al abog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egal · código civil · arrendamiento · semáfor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necesitas ser abogada: necesitas saber dónde está la lí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ministradora profesional no interpreta la ley: sabe qué documento guarda, qué cláusula exige y a qué señal le toca llamar al abog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necesitas ser abogada: necesitas saber dónde está la lín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Marisol le llegó un correo un martes a las 9:14: "Estimada administradora, con base en el artículo 2502 del Código Civil, le informo que daremos por terminado el contrato...". El inquilino del piso 7 citaba la ley como si él la conociera mejor que el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isol no contestó ese correo. Contestó al día siguiente, con el contrato ya revisado por su abogado, y el tema se resolvió en una junta. Esa es exactamente la diferencia entre el miedo legal y el manejo leg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necesitas ser abogada: necesitas saber dónde está la lín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8097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8097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no te vuelve abogada. Te d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é reglas gobiernan un arrendamiento de oficinas en México, qué términos legales aparecen en cada contrato, y sobre todo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distinguir lo que manejas tú de lo que exige un profesio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xplicar qué es el arrendamiento según la ley mexicana, definir los papeles que toda propiedad debe poder mostrar (contrato, uso de suelo, protección civil) y reconocer seis señales que obligan a escalar a un abog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se: el arrendamiento en el Código Civi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DM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9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íf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ue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.\n\n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bar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t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se: el arrendamiento en el Código Civi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ta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íf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quil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ri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dor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m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ocup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DMX/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erenci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legal de la propiedad: los cinco documen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hablar de cláusulas, la administradora ordenada tiene a la mano los documentos que respaldan que su edifici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 rentarse leg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i uno falta, ese es tu proyecto de la semana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xpediente legal de la propiedad: los cinco documen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quilino corporativo serio pide estos papeles antes de firmar. Tenerlos listos acorta semanas de cier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2971800"/>
                <a:gridCol w="264795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cred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se consig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ritura o título de propi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es el dueño y con qué facultades fi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ietario; Registro Público de la Propi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édula o licencia de uso de sue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giro \"oficinas\" está permitido en el inmue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nilla única / desarrollo urbano del munici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 o licencia de funcionamiento (si aplica en tu municipi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establecimiento puede ope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idencia municipal / alcal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2971800"/>
                <a:gridCol w="264795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cred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se consig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 interno de protección civil y dictamen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edificio cumple condiciones de segu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civil municipal; unidades inter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tancia fiscal (RFC del propietario y régimen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e factura la renta y quién reti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; SA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losario de supervivencia: seis términos que verás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érmino legal con su traducción prác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scis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órrog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valúo comerci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Obligador solidar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Vicios ocult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stino del inmuebl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xtender el plazo del contrato en los mismos términ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alor estimado del inmueble en condiciones de merc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ercero que responde si el inquilino no pag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fectos del inmueble que no se ven al entregar pero afectan su us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19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Uso pactado en contrato: oficinas, y nada má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71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Terminar el contrato por incumplimiento de una de las part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legal: cuándo actuar y cuándo llamar al abog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ordena todo este objet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operas tú con procedimientos del curso;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r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gestionas pero documentas y consultas;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ngela y entra el profesional. Y esto es dato de campo: los arrepentimientos legales grandes empezaron todos en un ámbar que creyó que era ver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semáforo legal: cuándo actuar y cuándo llamar al abog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el semáforo leg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e · lo manejas tú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marillo · gestiona y documen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jo · abogado y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novar contrato con los mismos términos y aumento anual pact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005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inquilino manda un correo citando artículos y amenazando con demanda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n día de retraso en la renta de un inquilino de diez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olicitud del inquilino de subarrendar media piso a otra empre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año estructural que el inquilino reclama como vicio oculto del edifi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inquilino dejó de pagar tres meses y quiere entrar a cambiar chap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semáforo legal: cuándo actuar y cuándo llamar al abog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specto quiere rentar una oficina, pero su negocio es guardería infantil para empleados del edificio. ¿Qué revisas ANTES de discutir el prec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l depósito de garantía cubra al menos tres mes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uso de suelo del inmueble y el destino del contrato permitan ese gir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empresa tenga buen score en Buró de Crédi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área de la oficina alcance para los menore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semáforo legal: cuándo actuar y cuándo llamar al abog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éxico, si el inquilino deja de pagar renta, la ley autoriza al arrendador a cambiar las cerraduras por su cuenta una vez vencido el plazo del cont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legal: cuándo actuar y cuándo llamar al abog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 las 24 hor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comunicación que cite leyes, mencione un despacho jurídico o prometa acciones unilaterales se responde en menos de 24 horas con una cortesía neutra (\"Recibido, lo canalizo con quien corresponde\") y se escala el mismo día a dirección y al abogado. Nunca discutas artículos por correo: el correo es evidencia, no argument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semáforo legal: cuándo actuar y cuándo llamar al abog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mentalmente el archivo de tu propiedad: ¿cuáles de los cinco documentos del expediente los tienes localizados hoy? ¿Cuál te costaría conseguir más rápido y cuál es un proyecto real de seman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dictamen de protección civil vencido es el hoyo más común del mercado: casi todos los edificios lo tienen desactualiz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máforo legal: cuándo actuar y cuándo llamar al abog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rendamiento mexicano nace del Código Civil (CDMX/federal desde el art. 2398): goce pacífico a cambio de r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xpediente legal son cinco documentos: propiedad, uso de suelo, funcionamiento, protección civil y constancia fisc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términos de supervivencia: rescisión, prórroga, avalúo, obligador, vicios ocultos y destin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 legal decide quién actúa: verde tú, ámbar con documento, rojo aboga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nace el contrato de arrendamiento y qué proteg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cinco documentos del expediente legal y quién los emit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gnifican rescisión, prórroga y obligador en español simpl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ituaciones son verde, ámbar y rojo en el semáforo legal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1-oa03"/>
              </a:rPr>
              <a:t><![CDATA[El marco legal sin miedo: arrendamiento, uso de suelo y cuándo llamar al abog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el expediente legal de mi propiedad y listar qué falta o está venc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cualquier conflicto legal en el semáforo y actuar según su col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en 24 horas una comunicación que cite leyes, sin discutir artículos por corre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 tu propiedad: expediente técnico e 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ruzamos de la ley a los metros cuadrados: qué tiene tu edificio, cuánto mide de verdad y qué puede falla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2026-10-25T00:38:20Z</dcterms:created>
  <dcterms:modified xsi:type="dcterms:W3CDTF">2026-10-25T00:38:20Z</dcterms:modified>
  <dc:title>El marco legal sin miedo: arrendamiento, uso de suelo y cuándo llamar al abogado</dc:title>
  <dc:description>Presentación editable del OA «El marco legal sin miedo: arrendamiento, uso de suelo y cuándo llamar al abogado». Enlace: https://negocios.lumbre.lat/object/ofr-r01-oa03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