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ofr-r01-oa02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yWqmlH41zu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1-oa02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res el centro del sistema (y alguien debe decir hasta dónde)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cuatro familias de tu trabajo» (2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cuatro familias de tu trabajo» (3 de 3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Programar el servicio trimestral de minisplits → 1 · Decides tú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ceptar que un inquilino pague la mitad del depósito en dos partes → 2 · Decides y avis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Bajar 15 % el precio de lista de un piso completo → 3 · Decide dir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Reasignar al equipo de limpieza al turno matutino → 1 · Decides tú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ontratar hoy una reparación de filtración urgente → 2 · Decides y avis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Iniciar un juicio de rescisión por falta de pago → 3 · Decide dir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matriz estándar delega la operación rutinaria a la administradora, permite actuar bajo umbral con aviso a dirección, y reserva lo estructural (dinero mayor, plazos largos, vía legal) a la propie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1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ato: qué pasó, con número, fecha y evidencia (foto, ticket, contrato). → Riesgo u oportunidad: qué cuesta decidir o no decidir, en pesos o en días. → Opciones: dos o tres caminos viables con costo y consecuencia de cada uno. → Recomendación: tu opción favorecida y por qué, con fecha límite de respue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Dirección decide rápido cuando recibe el tema ya ordenado: hecho, implicación, alternativas y una recomendación clara con plaz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reporting ejecutivo profesional no reporta problemas desnudos: los presenta como decisiones listas para firm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1-oa02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rdenar la secuencia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Escalar a dirección con dato, riesgo, opciones (renegociar, no renovar, rescindir) y mi recomend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Morosidad fuerte, dinero relevante y decisión con consecuencias contractuales = nivel 3. Tu aporte no es la decisión: es el planteamiento completo para que dirección decida en una junta, no en un pasil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decisiones que implican vía legal, condonación o riesgo financiero relevante pertenecen a propiedad/dirección; la administradora las prepara y recomien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1-oa02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Opción múltiple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Para eso existe el nivel 2: actuar bajo el umbral delegado, contener el daño y avisar con reporte después. Esperar días por una decisión de miles contra un daño de millones es mal uso del ro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delegación de emergencia existe precisamente porque el costo de esperar es mayor que el costo de actuar y documen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1-oa02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 las últimas cinco decisiones difíciles que tomaste (o debiste tomar) en tu propiedad, ¿cuántas estaban claramente en tu nivel? ¿Cuál subiste o bajaste de nivel y qué consecuencias tuv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1-oa02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4933" r:id="rId1"/>
    <p:sldLayoutId id="2481904934" r:id="rId2"/>
    <p:sldLayoutId id="2481904935" r:id="rId3"/>
    <p:sldLayoutId id="248190493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1d851888dfd46aab11c4f8fb9fd6af14b58f05e10beab8ab1.jpg"/>
  <Relationship Id="rId3" Type="http://schemas.openxmlformats.org/officeDocument/2006/relationships/hyperlink" Target="https://negocios.lumbre.lat/object/ofr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2" TargetMode="External"/>
  <Relationship Id="rId3" Type="http://schemas.openxmlformats.org/officeDocument/2006/relationships/hyperlink" Target="https://negocios.lumbre.lat/object/ofr-r01-oa02" TargetMode="External"/>
  <Relationship Id="rId4" Type="http://schemas.openxmlformats.org/officeDocument/2006/relationships/hyperlink" Target="https://negocios.lumbre.lat/object/ofr-r01-oa02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yWqmlH41zuA2.jpg"/>
  <Relationship Id="rId3" Type="http://schemas.openxmlformats.org/officeDocument/2006/relationships/hyperlink" Target="https://negocios.lumbre.lat/object/ofr-r01-oa02" TargetMode="External"/>
  <Relationship Id="rId4" Type="http://schemas.openxmlformats.org/officeDocument/2006/relationships/hyperlink" Target="https://www.youtube.com/watch?v=yWqmlH41zuA" TargetMode="External"/>
  <Relationship Id="rId5" Type="http://schemas.openxmlformats.org/officeDocument/2006/relationships/hyperlink" Target="https://www.youtube.com/watch?v=yWqmlH41zuA" TargetMode="External"/>
  <Relationship Id="rId6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2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2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2" TargetMode="Externa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2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2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2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2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2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2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2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2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o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dministrador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on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ind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enta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1-oa02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562100"/>
            <a:ext cx="3105150" cy="1866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2"/>
              </a:rPr>
              <a:t><![CDATA[Tu rol de administradora: qué gestionas y a quién le rindes cue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imitar las facultades, responsabilidades y líneas de reporte de la administradora frente a dirección y propietari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 termina tu autoridad y dónde empieza la de dirección: matriz de decisiones, límites reales y cómo escalar sin verte débi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14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41052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ol · facultades · reporte · direcció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es el centro del sistema (y alguien debe decir hasta dónde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2"/>
              </a:rPr>
              <a:t><![CDATA[Tu rol de administradora: qué gestionas y a quién le rindes cue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dministradora profesional no es la dueña, no es la broker y no es el técnico: es quien hace que todo lo anterior funcione en ord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es el centro del sistema (y alguien debe decir hasta dónde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1-oa02"/>
              </a:rPr>
              <a:t><![CDATA[Tu rol de administradora: qué gestionas y a quién le rindes cue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dministración de propiedades: más que un corretaj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6287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apoyo (Propital en YouTube): la administración de propiedades como profesión con valor propio, no como oficio de segun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5148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es el centro del sistema (y alguien debe decir hasta dónde)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2"/>
              </a:rPr>
              <a:t><![CDATA[Tu rol de administradora: qué gestionas y a quién le rindes cue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isol regresó de su junta con dirección con dos sensaciones. La buena: le confirmaron que ella lleva la operación completa de la torre. La rara: nadie le dij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puede decidir s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 vacío de definición es el origen del 80 % de los conflictos del gremio. La administradora que no conoce sus facultades, o se vuelve tirana de lo pequeño (decide descuentos sin permiso) o se vuelve paralizada de lo grande (tarda tres semanas en autorizarse a sí misma para comprar una bomba de agua)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es el centro del sistema (y alguien debe decir hasta dónde)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2"/>
              </a:rPr>
              <a:t><![CDATA[Tu rol de administradora: qué gestionas y a quién le rindes cue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209800"/>
            <a:ext cx="8115300" cy="18097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209800"/>
            <a:ext cx="38100" cy="18097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objeto te da la herramienta que Marisol no tuvo: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z de dec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separa lo que gestionas, lo que recomiendas y lo que dirección debe aprob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2860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aprende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6860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terminar este objeto puedes: enumerar las cuatro grandes responsabilidades de la administradora de oficinas, situar cada decisión común en su nivel de autoridad correcto y escalar un tema a dirección con estructura de decisión, no con excusa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familias de tu trabaj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2"/>
              </a:rPr>
              <a:t><![CDATA[Tu rol de administradora: qué gestionas y a quién le rindes cue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 tarea de administración de oficinas cae en una de cuatro familias. Si dominas las cuatro, dominas el puesto; si solo dominas una, eres un eslabón dependient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22860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r el inmueb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impieza, mantenimiento, instalaciones, protección civil. El edificio despierta y funciona porque tú lo ordenas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33375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333375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r y retene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ricing, vitrina, publicación, visitas, negociación, contratos y renovación. El ingreso entra por esta famili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familias de tu trabaj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2"/>
              </a:rPr>
              <a:t><![CDATA[Tu rol de administradora: qué gestionas y a quién le rindes cue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r al inquilin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mesa de servicio, convivencia, mudanzas, facturas. La reputación del edificio se gana aquí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ar a dir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indicadores, presupuesto, morosidad, riesgos y propuestas. Tu trabajo no existe para la empresa hasta que está reportad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familias de tu trabaj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2"/>
              </a:rPr>
              <a:t><![CDATA[Tu rol de administradora: qué gestionas y a quién le rindes cue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 alg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quinta "familia" es la 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el personal de operación y los contratistas con los que haces las cuatro anteriores. Por eso el curso le dedica rutas completas a servicio, personal y mantenimiento. Aquí, por ahora, graba esto: no eres la jefa de todos; eres la dueña del sistema que los hace trabajar bi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atriz de decisiones: tu constitución person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2"/>
              </a:rPr>
              <a:t><![CDATA[Tu rol de administradora: qué gestionas y a quién le rindes cue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las 30 decisiones más comunes de tu administración y clasifícalas en tres niveles. Esta es la clasificación estándar del mercado mexicano; tu propiedad puede ajustarla por escrito (y debe estar por escrito)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atriz de decisiones: tu constitución person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2"/>
              </a:rPr>
              <a:t><![CDATA[Tu rol de administradora: qué gestionas y a quién le rindes cue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nivel 2 es el que distingue a la administradora senior: actúa rápido bajo umbral delegado y deja rastr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2"/>
              </a:rPr>
              <a:t><![CDATA[Tu rol de administradora: qué gestionas y a quién le rindes cue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95600"/>
        </p:xfrm>
        <a:graphic>
          <a:graphicData uri="http://schemas.openxmlformats.org/drawingml/2006/table">
            <a:tbl>
              <a:tblPr firstRow="1" bandRow="1"/>
              <a:tblGrid>
                <a:gridCol w="1419225"/>
                <a:gridCol w="2000250"/>
                <a:gridCol w="46958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Nive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ién deci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s típico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 · Decides tú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dministradora, con regis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poner insumos de limpieza, programar mantenimiento preventivo, responder un ticket, aplicar el guion de visita, fijar agenda de simulac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 · Decides con criterio y avis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dministradora informa, dirección no vo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ratar una reparaciones de emergencia arriba del monto delegado, sancionar a un proveedor, aceptar una oferta 10 % abajo de lista por 36 meses de plaz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2"/>
              </a:rPr>
              <a:t><![CDATA[Tu rol de administradora: qué gestionas y a quién le rindes cue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666875"/>
        </p:xfrm>
        <a:graphic>
          <a:graphicData uri="http://schemas.openxmlformats.org/drawingml/2006/table">
            <a:tbl>
              <a:tblPr firstRow="1" bandRow="1"/>
              <a:tblGrid>
                <a:gridCol w="1419225"/>
                <a:gridCol w="2000250"/>
                <a:gridCol w="46958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Nive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ién deci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s típico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 · Decide dire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ú recomiendas con opciones; ellos aprueba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cuento en renta, meses de gracia, adecuaciones mayores, precio de lista nuevo, terminar un contrato por vía legal, presupuesto an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2"/>
              </a:rPr>
              <a:t><![CDATA[Tu rol de administradora: qué gestionas y a quién le rindes cue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matriz de decisiones: tu constitución perso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ca cada decisión en el nivel de autoridad que le corresponde según la matriz estánd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1 · Decides tú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2 · Decides y avisa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3 · Decide direcci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rogramar el servicio trimestral de minisplit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ceptar que un inquilino pague la mitad del depósito en dos partes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2"/>
              </a:rPr>
              <a:t><![CDATA[Tu rol de administradora: qué gestionas y a quién le rindes cue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Bajar 15 % el precio de lista de un piso comple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Reasignar al equipo de limpieza al turno matutin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ontratar hoy una reparación de filtración urg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Iniciar un juicio de rescisión por falta de pag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alar bien: cómo llevar un tema a dirección sin perder autoridad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2"/>
              </a:rPr>
              <a:t><![CDATA[Tu rol de administradora: qué gestionas y a quién le rindes cue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r no es delatarte contigo mismo. Es entregarle a quien tiene la facultad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 ya proces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estructura que usan las administradoras senior en México es siempre la misma, cuatro líneas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2"/>
              </a:rPr>
              <a:t><![CDATA[Tu rol de administradora: qué gestionas y a quién le rindes cue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scalar bien: cómo llevar un tema a dirección sin perder autorida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s cuatro partes de un planteamiento profesional a direc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iesgo u oportunidad: qué cuesta decidir o no decidir, en pesos o en dí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Opciones: dos o tres caminos viables con costo y consecuencia de cada un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comendación: tu opción favorecida y por qué, con fecha límite de respuest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2"/>
              </a:rPr>
              <a:t><![CDATA[Tu rol de administradora: qué gestionas y a quién le rindes cue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ato: qué pasó, con número, fecha y evidencia (foto, ticket, contrato)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2"/>
              </a:rPr>
              <a:t><![CDATA[Tu rol de administradora: qué gestionas y a quién le rindes cue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scalar bien: cómo llevar un tema a dirección sin perder autorida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inquilino lleva 45 días sin pagar renta (180 mil pesos) y su contrato vence en 30 días. Según la matriz, ¿cuál es tu movimiento correc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cidir sola si le otorgo 30 días más de plazo, total es un cliente viej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nviarle yo misma una notificación legal de desocupación para ahorrar tiemp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2"/>
              </a:rPr>
              <a:t><![CDATA[Tu rol de administradora: qué gestionas y a quién le rindes cue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calar a dirección con dato, riesgo, opciones (renegociar, no renovar, rescindir) y mi recomend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brarle un 20 % de recargo por mi cuenta y reportarlo después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2"/>
              </a:rPr>
              <a:t><![CDATA[Tu rol de administradora: qué gestionas y a quién le rindes cue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scalar bien: cómo llevar un tema a dirección sin perder autorida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a decisión es pequeña pero urgente (una filtración que gotea sobre el lobby), la administradora debe esperar aprobación de dirección antes de actu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alar bien: cómo llevar un tema a dirección sin perder autoridad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2"/>
              </a:rPr>
              <a:t><![CDATA[Tu rol de administradora: qué gestionas y a quién le rindes cue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de esto en tu próxima jun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tu relación con dirección no tiene matriz de decisiones por escrito, propón una con el umbral económico del nivel 2 (por ejemplo: hasta 20 mil pesos de gasto de emergencia, con reporte en 48 horas). La administradora sin umbral delegado es la primera en recibir el enojo... y la última en recibir la autorizació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2"/>
              </a:rPr>
              <a:t><![CDATA[Tu rol de administradora: qué gestionas y a quién le rindes cue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scalar bien: cómo llevar un tema a dirección sin perder autorida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las últimas cinco decisiones difíciles que tomaste (o debiste tomar) en tu propiedad, ¿cuántas estaban claramente en tu nivel? ¿Cuál subiste o bajaste de nivel y qué consecuencias tuv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uele pasar lo mismo dos veces: decisiones grandes tomadas en soledad por urgencia, y decisiones chicas escaladas por miedo. Ambas cobran factur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57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alar bien: cómo llevar un tema a dirección sin perder autoridad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2"/>
              </a:rPr>
              <a:t><![CDATA[Tu rol de administradora: qué gestionas y a quién le rindes cue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e curso no da asesoría legal ni fisc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rso enseña la práctica del mercado mexicano y cita leyes y reglas generales. Cada contrato, tema fiscal o conflicto concreto se decide con la legislación de tu estado y con profesionales (abogado y contador). La regla de oro de la administradora profesional: documentar, verificar y saber a quién llamar a tiemp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2"/>
              </a:rPr>
              <a:t><![CDATA[Tu rol de administradora: qué gestionas y a quién le rindes cue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trabajo tiene cuatro familias: operar, rentar, cuidar al inquilino y report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atriz de tres niveles separa lo que decides, lo que haces con aviso y lo que recomiendas a direc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r bien = dato, riesgo, opciones y recomendación con plaz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umbral delegado de emergencia protege al edificio y protege tu espal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2"/>
              </a:rPr>
              <a:t><![CDATA[Tu rol de administradora: qué gestionas y a quién le rindes cue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uatro familias resumen el trabajo de una administrador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ecisiones son mías, cuáles aviso y cuáles solo recomiendo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lleva una escalada bien hecha, en orden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7336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Hasta qué monto puedo decidir solo en emergencia y con qué reporte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2"/>
              </a:rPr>
              <a:t><![CDATA[Tu rol de administradora: qué gestionas y a quién le rindes cue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r cualquier solicitud en los tres niveles de decisión sin dud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r una escalada a dirección con dato, riesgo, opciones y recomend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ner por escrito el umbral delegado de emergencias con su reporte en 48 hora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rco legal sin mie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porque hay tres preguntas legales que toda administradora debe poder responder antes de marcar el teléfono del aboga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2026-10-25T00:37:40Z</dcterms:created>
  <dcterms:modified xsi:type="dcterms:W3CDTF">2026-10-25T00:37:40Z</dcterms:modified>
  <dc:title>Tu rol de administradora: qué gestionas y a quién le rindes cuentas</dc:title>
  <dc:description>Presentación editable del OA «Tu rol de administradora: qué gestionas y a quién le rindes cuentas». Enlace: https://negocios.lumbre.lat/object/ofr-r01-oa02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