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ofr-r01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CpU3pf9l_9Q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negocio detrás de cada oficina rentada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ercado mexicano en cifras vivas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EkiuZeRgQwU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1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Piso completo de 800 m² con acceso controlado → Corporativ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Oficina de 60 m² para despacho contable → Pyme y profesio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stación de trabajo por día con internet → Flexible / cowork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uite de 150 m² con recepción compartida → Pyme y profesio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dificio entero con estacionamiento y lobby con conserje → Corporativ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Sala de juntas por hora para nómadas digitales → Flexible / cowork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mercado de oficinas se segmenta por tamaño y servicio: corporativo (pisos completos con amenidades), pyme y profesional (suites chicas) y flexible (coworking por puesto o sala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1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tendencias que cambiaron el juego (2020 a hoy)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57,600 pe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180 m2 x 320 pesos = 57,600 pesos mensuales de renta base. El mantenimiento se suma aparte; por eso al comparar con la competencia debes sumar ambos concep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n el mercado mexicano de oficinas la renta se cotiza en pesos por metro cuadrado al mes; mantenimiento y estacionamiento suelen cobrarse como conceptos adici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1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La renta de lista es el precio publicado; lo que entra es la renta efectiva, que descuenta meses de gracia, comisiones de broker, adecuaciones y periodos vací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nta de lista es el precio anunciado; renta efectiva es el ingreso real por metro al año después de incentivos, vacancia y costos de colocar el contr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1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la propiedad que administras (o en una que conozcas): ¿qué actores de la tabla interactúan con ella cada mes? ¿Cuál de ellos sientes que hoy tiene más poder sobre tu trabajo, el tuy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1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4935" r:id="rId1"/>
    <p:sldLayoutId id="2481904936" r:id="rId2"/>
    <p:sldLayoutId id="2481904937" r:id="rId3"/>
    <p:sldLayoutId id="248190493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6b8ad1ba04e43f3ad09121002740f51b9f7ae74d3f890ca51.jpg"/>
  <Relationship Id="rId3" Type="http://schemas.openxmlformats.org/officeDocument/2006/relationships/hyperlink" Target="https://negocios.lumbre.lat/object/ofr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1" TargetMode="External"/>
  <Relationship Id="rId3" Type="http://schemas.openxmlformats.org/officeDocument/2006/relationships/hyperlink" Target="https://negocios.lumbre.lat/object/ofr-r01-oa01" TargetMode="External"/>
  <Relationship Id="rId4" Type="http://schemas.openxmlformats.org/officeDocument/2006/relationships/hyperlink" Target="https://negocios.lumbre.lat/object/ofr-r01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CpU3pf9l_9Q2.jpg"/>
  <Relationship Id="rId3" Type="http://schemas.openxmlformats.org/officeDocument/2006/relationships/hyperlink" Target="https://negocios.lumbre.lat/object/ofr-r01-oa01" TargetMode="External"/>
  <Relationship Id="rId4" Type="http://schemas.openxmlformats.org/officeDocument/2006/relationships/hyperlink" Target="https://www.youtube.com/watch?v=CpU3pf9l_9Q" TargetMode="External"/>
  <Relationship Id="rId5" Type="http://schemas.openxmlformats.org/officeDocument/2006/relationships/hyperlink" Target="https://www.youtube.com/watch?v=CpU3pf9l_9Q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1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1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EkiuZeRgQwU5.jpg"/>
  <Relationship Id="rId3" Type="http://schemas.openxmlformats.org/officeDocument/2006/relationships/hyperlink" Target="https://negocios.lumbre.lat/object/ofr-r01-oa01" TargetMode="External"/>
  <Relationship Id="rId4" Type="http://schemas.openxmlformats.org/officeDocument/2006/relationships/hyperlink" Target="https://www.youtube.com/watch?v=EkiuZeRgQwU" TargetMode="External"/>
  <Relationship Id="rId5" Type="http://schemas.openxmlformats.org/officeDocument/2006/relationships/hyperlink" Target="https://www.youtube.com/watch?v=EkiuZeRgQwU" TargetMode="External"/>
  <Relationship Id="rId6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1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1" TargetMode="Externa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1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1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1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1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nt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ficin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éxic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1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562100"/>
            <a:ext cx="3105150" cy="186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1"/>
              </a:rPr>
              <a:t><![CDATA[El negocio de la renta de oficinas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ender cómo funciona la industria de oficinas en renta en México: actores, tipos de inmueble, métricas del mercado y tendencias actua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 completo del negocio: quién renta, quién administra, cómo se fija el valor de un espacio de oficinas y qué mueve la demanda en las plazas mexican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1"/>
              </a:rPr>
              <a:t><![CDATA[El negocio de la renta de oficinas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inmobiliario · mercado · oficinas · México · empezar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negocio detrás de cada oficina renta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1"/>
              </a:rPr>
              <a:t><![CDATA[El negocio de la renta de oficinas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rás de cada ventana encendida hay una empresa que decidió instalarse ahí. Tu trabajo: que esa decisión se tome en tu edific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negocio detrás de cada oficina renta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1-oa01"/>
              </a:rPr>
              <a:t><![CDATA[El negocio de la renta de oficinas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funciona el negocio de los bienes raíc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943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Mario Esquivel en YouTube). Contexto general del negocio inmobiliario mexicano; los números y reglas de tu propiedad manda tu expediente y tu plaz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41960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negocio detrás de cada oficina renta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1"/>
              </a:rPr>
              <a:t><![CDATA[El negocio de la renta de oficinas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iso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leva seis meses como administradora de una torre de 14 pisos en una avenida de negocios del Bajío. El edificio es hermoso, bien ubicado... y tien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pisos vací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mes que un piso permanece vacío el propietario deja de percibir cerca de 200 mil pesos. Marisol no es corredora, ni contadora, ni de mantenimiento: es las tres cosas, y por eso necesita entender primer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qué negocio 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negocio detrás de cada oficina renta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1"/>
              </a:rPr>
              <a:t><![CDATA[El negocio de la renta de oficinas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209800"/>
            <a:ext cx="8115300" cy="18097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209800"/>
            <a:ext cx="38100" cy="18097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objeto es tu mapa del terreno: quiénes participan en la renta de oficinas en México, cómo se comporta el mercado y con qué métricas se mide el éxito de tu gest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2860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aprende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6860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erminar este objeto puedes explicar: quiénes son los actores del mercado de oficinas mexicano, qué tipo de inmueble administras, y qué significa ocupación, vacancia, renta de lista y renta efectiv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actores: quién es quién en el jueg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1"/>
              </a:rPr>
              <a:t><![CDATA[El negocio de la renta de oficinas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operación de renta de oficinas convergen siempre los mismos personajes. Reconocerlos por su función (no por su título) te ahorra malentendidos toda la carrera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actores: quién es quién en el jueg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1"/>
              </a:rPr>
              <a:t><![CDATA[El negocio de la renta de oficinas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actor jala hacia su interés; la administradora sostiene el balan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1"/>
              </a:rPr>
              <a:t><![CDATA[El negocio de la renta de oficinas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571750"/>
                <a:gridCol w="35433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ct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quier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te afec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pietario o dire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ntar caro, rápido y sin sus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fine tu presupuesto y tus prioridad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quilino (empresa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espacio que opere desde el día u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 tu cliente real: su experiencia decide la renov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rredor o brok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 comisión al cier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ultiplica tus manos: úsalo, no le delegues to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ú, la administrad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perar, rentar y reportar con ord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res el centro de gravedad del siste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1"/>
              </a:rPr>
              <a:t><![CDATA[El negocio de la renta de oficinas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82880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571750"/>
                <a:gridCol w="35433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ct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quier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te afec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sonal de oper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bajo estable y bien dirig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mpieza y mantenimiento son tu primera impre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veedores y contratis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gar menos, cobrar pro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u checklist de contratación los mantiene aline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ercado mexicano en cifras viva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1"/>
              </a:rPr>
              <a:t><![CDATA[El negocio de la renta de oficinas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x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or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st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x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ér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t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or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rg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eropuert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ev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dalaj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Zapopan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err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S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r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réta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rregidor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ustrial.\n\n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s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bar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tiz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2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²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5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ercado mexicano en cifras viva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1"/>
              </a:rPr>
              <a:t><![CDATA[El negocio de la renta de oficinas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ual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ros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imi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cionami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cion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ioma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emig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imi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g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dif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íc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ercado mexicano en cifras viv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1-oa01"/>
              </a:rPr>
              <a:t><![CDATA[El negocio de la renta de oficinas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ips para rentar una oficin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1952625"/>
            <a:ext cx="4267200" cy="16287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Lola Aguirre Bienes Raíces en YouTube): el punto de vista del inquilino al elegir oficina. Conocer lo que él mira te enseña lo que debes luci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69570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tipo de espacio administr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1"/>
              </a:rPr>
              <a:t><![CDATA[El negocio de la renta de oficinas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es lo mismo una torre corporativa que un edificio chico de 6 oficinas. Clasifica tu propiedad sin titular: la categoría define tu cliente, tu renta y tu operación diari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1"/>
              </a:rPr>
              <a:t><![CDATA[El negocio de la renta de oficinas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Qué tipo de espacio administr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espacio según el tipo de inquilino que suele atra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rporativ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yme y profesiona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lexible / coworking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iso completo de 800 m² con acceso controlad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Oficina de 60 m² para despacho contabl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stación de trabajo por día con internet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1"/>
              </a:rPr>
              <a:t><![CDATA[El negocio de la renta de oficinas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uite de 150 m² con recepción comparti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dificio entero con estacionamiento y lobby con conserj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Sala de juntas por hora para nómadas digital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endencias que cambiaron el juego (2020 a hoy)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1"/>
              </a:rPr>
              <a:t><![CDATA[El negocio de la renta de oficinas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 híbrido: las empresas mantienen oficina, pero más chica y mejor ubicada; medirse bien dejó de ser opcio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working dejó de ser competencia y se volvió aliado: el equipo que crece sale del coworking... y puede llegar a ti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dificios con certificaciones, eficiencia y servicios (duelos de limpieza, paquetería, salas) rentan más rápido y más car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inquilino decide más rápido y compara en línea: responder en menos de 15 minutos vale oro comercia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endencias que cambiaron el juego (2020 a hoy)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1"/>
              </a:rPr>
              <a:t><![CDATA[El negocio de la renta de oficinas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as secundarias (Bajío, Querétaro, Guadalajara) ganaron peso con la nearshoring: la demanda ya no vive solo en CDMX y Monterre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1"/>
              </a:rPr>
              <a:t><![CDATA[El negocio de la renta de oficinas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endencias que cambiaron el juego (2020 a hoy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oficina de 180 m² se cotiza a 320 pesos por metro cuadrado mensuales más mantenimiento. ¿Cuál es la renta mensual solo de ren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57,600 pes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52,000 peso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60,400 peso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90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48,600 pesos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1"/>
              </a:rPr>
              <a:t><![CDATA[El negocio de la renta de oficinas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endencias que cambiaron el juego (2020 a hoy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nta de lista es lo mismo que la renta que realmente entra a la cuenta del propietar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endencias que cambiaron el juego (2020 a hoy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1"/>
              </a:rPr>
              <a:t><![CDATA[El negocio de la renta de oficinas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la práctic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tu primera junta con dirección, responde en una hoja: ¿qué tipo de edificio administro, quién es mi cliente ideal, a cuánto renta mi zona y cuánto tiempo llevan vacíos los espacios libres? Esas cuatro respuestas te ponen al nivel de cualquier broker que toque tu puert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1"/>
              </a:rPr>
              <a:t><![CDATA[El negocio de la renta de oficinas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endencias que cambiaron el juego (2020 a hoy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la propiedad que administras (o en una que conozcas): ¿qué actores de la tabla interactúan con ella cada mes? ¿Cuál de ellos sientes que hoy tiene más poder sobre tu trabajo, el tuy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o hay respuesta mala; el punto es que nombres al actor con el que necesitas mejorar tu relación: casi siempre es el que menos conversaciones formales tiene contig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57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endencias que cambiaron el juego (2020 a hoy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1"/>
              </a:rPr>
              <a:t><![CDATA[El negocio de la renta de oficinas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e curso no da asesoría legal ni fisc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rso enseña la práctica del mercado mexicano y cita leyes y reglas generales. Cada contrato, tema fiscal o conflicto concreto se decide con la legislación de tu estado y con profesionales (abogado y contador). La regla de oro de la administradora profesional: documentar, verificar y saber a quién llamar a tiemp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1"/>
              </a:rPr>
              <a:t><![CDATA[El negocio de la renta de oficinas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negocio de oficinas se cotiza en pesos por metro cuadrado al mes, con mantenimiento apar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actores: propietario, inquilino, brokers, tu equipo y proveedores; tú sostienes el balanc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ancia es el enemigo: cada mes vacío cuesta mantenimiento, imagen y diner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ercado se mueve con trabajo híbrido, nearshoring y decisión digital rápi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1"/>
              </a:rPr>
              <a:t><![CDATA[El negocio de la renta de oficinas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n qué unidad se cotiza y se compara una oficina en Méxic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es son los cinco actores que interactúan con mi propiedad cada mes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res cosas pierdo cada mes que un espacio se queda vacío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res fuerzas están moviendo la demanda ahora mismo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1"/>
              </a:rPr>
              <a:t><![CDATA[El negocio de la renta de oficinas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tizar y comparar espacios de mi plaza en $/m²/mes con desglose de mantenimien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r los actores de mi propiedad y la relación de poder entre ell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 a dirección, en una línea, cuánto cuesta la vacancia de un pis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rol de administradora: qué gestionas y a quién le rindes cu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porque el mapa no sirve si no sabes dónde paras tú en él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2026-10-25T00:37:42Z</dcterms:created>
  <dcterms:modified xsi:type="dcterms:W3CDTF">2026-10-25T00:37:42Z</dcterms:modified>
  <dc:title>El negocio de la renta de oficinas en México</dc:title>
  <dc:description>Presentación editable del OA «El negocio de la renta de oficinas en México». Enlace: https://negocios.lumbre.lat/object/ofr-r01-oa01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