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ven-r01-oa0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ven-r01-oa0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ven-r01-oa0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lienta de la lavadora y su tercer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rimer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imera vez, en abril, Alicia llevó la lavadora porque golpeaba al voltear la carga. Marisol hizo el trabajo, le entregó el presupuesto con sus cinco partes y anotó en la ficha el nombre, el teléfono, qué se hizo y la fecha: 8 de abr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lienta de la lavadora y su tercer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trabajo del segundo trime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mayo, Alicia volvió sola, sin que nadie se lo pidiera: el calentador de la recámara empezó a gotear y lo trajo al taller. No fue una recomendación ni una casualidad: la clienta volvió porque confió en el trabajo anterior. En la ficha quedan las dos fechas: el primer trabajo, el 8 de abril, y este, el 12 de ma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lienta de la lavadora y su tercer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esa ficha, la recompra de mayo no es una impresión: es un número. De los cuarenta trabajos de mayo, ocho fueron de clientes que ya habían venido. Y además Marisol puede separar los que volvieron por una avería nueva de los que volvieron porque el trabajo anterior quedó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lienta de la lavadora y su tercera vi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trabajo del tercer trime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julio, la clienta volvió por tercera vez, y ya no fue por una garantía: fue porque el refrigerador empezó a enfriarse mal. Esa fue la tercera visita en doce meses, y por eso la recompra dejó de ser una suposición. Fue también el mejor día para pedir la referencia, porque la clienta acababa de ver el resultado funcionando en su casa: Marisol le preguntó qué le diría a una vecina con el mismo problema, y la clienta dio el nombre y el teléfono de una vecina de la misma colonia. La llamada que trae clientes es la que se hace con un resultado a la vista, no la que se hace con un presupuesto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ferencia que salió de la cortes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sí de cortes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cliente que fue al taller por un refrigerador dijo, al pagar, que por supuesto lo recomendaba y que si hacía falta le pasaba el teléfono de alguien. No dio nombre, no dio teléfono y no dijo cuándo. Marisol lo anota como cortesía, no como referencia, y deja el contacto en blanco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ferencia que salió de la cortes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pasó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e cliente no volvió en los meses siguientes y no trajo a nadie. Un contacto en blanco que nunca se completa no es una referencia: es una promesa que se quedó en el aire. Si lo hubieras contado como referencia, tu registro te habría dicho que tu manera de pedir referencias funciona, cuando en realidad no trajo ni un solo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ferencia que salió de la cortes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sí trajo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cambio, la clienta de la lavadora sí trajo a alguien: la vecina del ejemplo anterior. Esa referencia llegó con nombre, con teléfono y con el detalle de qué se le había roto, porque la clienta lo había visto. La diferencia entre las dos no fue la simpatía: fue que una tenía un resultado que contar y la otra sólo tenía una cortesía en la garga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referencia que salió de la cortes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cambió en la manera de p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cambió la frase. Ya no dice me recomiendas, que se contesta con un sí vacío, sino: ¿qué le dirías a una vecina que tiene el mismo problema? Y anota lo que la clienta responde con esas palabras, porque esa frase es la que va a usar el contacto cuando llame. De las cinco referencias que llegaron a su taller en el mes, tres traían nombre y telé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referencia de insistencia: no hay a quién llamar, así que no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nombre y sin teléfono no hay referencia: hay una cortesía de salida. Si la cuentas como referencia, tu registro te va a decir que tu manera de pedir referencias funciona, cuando en realidad no trajo ni un solo trabajo. La referencia real trae a alguien que ya vio el resultado y que puede contarlo con nombre y apellido. El caso es ficticio y el ejemplo es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referencia de satisfacción y de insistencia,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0 de cada cien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Ocho de cuarenta es la misma proporción que veinte de cien: la mitad de lo que atienden son clientes nuevos, la otra mitad son clientes que ya la conocían. Ese es el número de recompra del mes y se escribe con una división, no con una impresión.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 recompra de un mes y el paso 3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a frase cumple tres cosas: confirma que hubo resultado, produce un nombre y un teléfono, y deja escrita la manera en que el cliente hablaría de ti. Con eso la referencia se puede contar y se puede usar el día que alguien pregunte por ti. Si sólo pides un sí, no hay nada que anotar y nada que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momento de pedir la referencia y el paso 4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Ya vio que el trabajo quedó bien → Es el momento de pedir l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o el nombre y el teléfono de un vecino → Referencia que sale de la satisf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sintió y dijo que sí, sin decir a quién → Referencia de in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jo que lo iba a pensar y no dio fecha → Todavía no es momento de pedir l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referencia de satisfacción y de insistencia y la figura del momento de pedir la referencia: el resultado abre la puerta, el nombre y el teléfono la convierten en referencia, y una cortesía sin contacto no se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perar a que el cliente vea el resultado funcionando →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eguntarle qué le diría a alguien con el mismo problema →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edir el nombre y el teléfono de esa persona →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notarlo en la ficha del cliente y decirle cuándo le vas a escribir →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momento de pedir la referencia y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imer · vue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 la fecha del primer trabajo y la del último se ve el tiempo entre visitas; con el número de veces que volvió, se ve si el cliente regresa. Sin la primera fecha no puedes distinguir a un cliente nuevo de uno que tarda mucho en volver, y sin el número de veces no puedes distinguir a un cliente que vuelve de uno que vino una vez y no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ficha de cliente y la tabla de la recompra de un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perar a que el cliente compruebe que el trabajo quedó bien → Preguntarle qué le diría a alguien con el mismo problema → Pedir el nombre y el teléfono de esa persona → Anotar el contacto en la ficha del cliente → Avisarle cuándo le va a escribir a ese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espera el resultado, porque antes de que el cliente vea que el aparato funciona no hay confianza que pedir. Después va la pregunta de la frase, luego el contacto, luego se anota mientras el cliente sigue ahí, y al final se le dice cuándo le vas a escribir para no dejarlo con la duda de si le llam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momento de pedir la referencia y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edir la referencia el mismo día que cobras, antes de que el cliente salga, es el mejor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confunde la cercanía con el resultado: en el momento del cobro el cliente todavía no ha visto que el aparato funciona, y pedir ahí la referencia es pedirla con el trabajo todavía sin comprobar. La cuarta nota confunde la recompra con la calidad: un cliente puede volver porque se le rompió otra cosa, y otro no volver aunque el trabajo quedara perfecto. La primera, la tercera y la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figuras de la ficha de cliente y del momento de pedir l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ven-r01-oa0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la lista de clientes de tu último mes y anota para cada uno tres cosas: qué trabajo se le hizo, si ha vuelto desde entonces y si alguna vez te trajo a alguien. Suma cuántos clientes volvieron y divide ese total entre el número de clientes atendidos: ese es tu número de recompra del mes, y se escribe como un número, no como una impresión. Después elige el cliente que con más seguridad te recomendaría y escríbele la frase con la que le vas a pedir un contacto. Si no sabes quién es, empieza por el cliente que te dijo que el trabajo quedó bien en su propi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recompra, ficha y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recompra, ficha y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re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s trabajos que van a clientes que ya te conocieron. Se cuenta, no se su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ecesita una referencia para exis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nombre y un teléfono de alguien que ya vio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n qué momento se pide un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cliente ve que el trabajo quedó bien y antes de que se le p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le pregunta al cliente para pedir un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le diría a alguien con el mismo problema? La frase es lo que se gua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con una referencia de cortes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 cuentes como referencia: no hay a quién lla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lige un trabajo reciente y anota en qué momento le habrías pedido la referencia a ese cliente y qué le habrías dicho exactamente. Escribe las dos cosas, una línea cada una. Si el trabajo ya pasó y ese momento no existe, escribe cuándo va a volver a pasar: la próxima vez sí puedes pedi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ven-r01-oa0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5875" r:id="rId1"/>
    <p:sldLayoutId id="2481915876" r:id="rId2"/>
    <p:sldLayoutId id="2481915877" r:id="rId3"/>
    <p:sldLayoutId id="248191587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c6d8d60d5a76a68b2335fb8d519c5d34f91e660a12931d71.jpg"/>
  <Relationship Id="rId3" Type="http://schemas.openxmlformats.org/officeDocument/2006/relationships/hyperlink" Target="https://negocios.lumbre.lat/object/neg-ven-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hyperlink" Target="https://negocios.lumbre.lat/object/neg-ven-r01-oa04" TargetMode="External"/>
  <Relationship Id="rId4" Type="http://schemas.openxmlformats.org/officeDocument/2006/relationships/hyperlink" Target="https://negocios.lumbre.lat/object/neg-ven-r01-oa04"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hyperlink" Target="https://negocios.lumbre.lat/object/neg-ven-r01-oa04" TargetMode="External"/>
  <Relationship Id="rId4" Type="http://schemas.openxmlformats.org/officeDocument/2006/relationships/hyperlink" Target="https://negocios.lumbre.lat/object/neg-ven-r01-oa04"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hyperlink" Target="https://negocios.lumbre.lat/object/neg-ven-r01-oa04" TargetMode="External"/>
  <Relationship Id="rId4" Type="http://schemas.openxmlformats.org/officeDocument/2006/relationships/hyperlink" Target="https://negocios.lumbre.lat/object/neg-ven-r01-oa04"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hyperlink" Target="https://negocios.lumbre.lat/object/neg-ven-r01-oa04" TargetMode="External"/>
  <Relationship Id="rId4"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hyperlink" Target="https://www.gob.mx/sat" TargetMode="External"/>
  <Relationship Id="rId4" Type="http://schemas.openxmlformats.org/officeDocument/2006/relationships/hyperlink" Target="https://www.gob.mx/profeco" TargetMode="External"/>
  <Relationship Id="rId5"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ven-r01-oa04" TargetMode="External"/>
  <Relationship Id="rId3" Type="http://schemas.openxmlformats.org/officeDocument/2006/relationships/notesSlide" Target="../notesSlides/notesSlide6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omp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ferenci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ient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uelv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ient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comienda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ven-r01-oa04"/>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la recompra contando cuántos clientes vuelven, distinguir una referencia que sale de la satisfacción de una que sale de la insistencia, y pedir la referencia en el momento en que el cliente ve el result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l curso «Ventas y seguimiento en negocios pequeños», en la ruta «Ya tengo un negocio». Con el caso ficticio de Marisol y su «Taller Marisol», mide la recompra contando clientes que vuelven, separa la referencia que sale de la satisfacción de la que sale de la insistencia, y enseña a pedir la referencia cuando el cliente ve el resultado. Incluye ocho actividades evaluadas, dos juegos y un product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compra · referencias · ficha de cliente · clientes que vuelven · vent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negocio que vive de clientes nuevos paga su publicidad con trabajo. Uno que tiene clientes que vuelven y clientes que recomiendan compra tiempo: el mismo trabajo cuesta menos porque no hay que encontrarlo. Pero esa ventaja no se ve en la caja: se ve en un registr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a tres cosas: una ficha de cliente que permite contar cuántos vuelven, una forma de distinguir la referencia que sale de la satisfacción de la que sale de la insistencia, y el momento exacto en que conviene pedir una referenc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5]]></a:t>
            </a:r>
          </a:p>
        </p:txBody>
      </p:sp>
      <p:sp>
        <p:nvSpPr>
          <p:cNvPr id="7" name="" descr=""/>
          <p:cNvSpPr/>
          <p:nvPr/>
        </p:nvSpPr>
        <p:spPr>
          <a:xfrm>
            <a:off x="514350" y="220980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es el de Marisol y su «Taller Marisol», que atiende cuarenta servicios al mes y que ya tiene clientes que vuelven cada tres meses.]]></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26860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os de tus clientes volvieron? Si la respuesta es que casi todos o que ninguno, las dos son suposiciones. Esta lección te da la forma de contarlos y la de convertirlos en clientes que te traen a otr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recompra se cuenta, no se supon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dueño de un negocio cree que sus clientes vuelven. Esa costumbre se sostiene hasta que alguien lo cuenta. La recompra es el dato más simple y más útil de todo el oficio: de cada diez trabajos, ¿cuántos los pidió alguien que ya te conocía? Si ese número está, sabes si el negocio crece por trabajo bien hecho o sólo por gente nueva que pasó por ahí. Y para contarlo no hace falta un sistema: hace falta una ficha por cliente con dos fechas y un teléfo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recompra se cuenta, no se supon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cha no es un archivo: es lo que te permite contar la recompra y saber a quién volver a escribirl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icha-cliente.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recompra se cuenta, no se supon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jercicio, Marisol atendió cuarenta trabajos en el mes; ocho los pidieron clientes que ya habían venido antes, y cinco llegaron por recomendación de alguien. Eso es lo que sabe. Lo que no sabe, y por eso lo mide, es cuántos de esos ocho volvieron porque el trabajo anterior quedó bien y cuántos volvieron porque se les rompió otra cosa y siguen necesitando el taller. Al separar esos dos grupos, la recompra deja de ser una impresión y se vuelve un dato que sí se puede comparar con el mes anterior. Las cifras son del caso ficticio del ejercici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recompra se cuenta, no se supon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compra de un mes, con los datos del ejercicio. Caso fictic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5]]></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981325"/>
                <a:gridCol w="2000250"/>
                <a:gridCol w="31337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del m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l ejerc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t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s aten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r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amaño de la muestra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s de clientes que ya habían ve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compra me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s de clientes nue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inta y 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dónde tienes que buscar cl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5]]></a:t>
            </a:r>
          </a:p>
        </p:txBody>
      </p:sp>
      <p:graphicFrame>
        <p:nvGraphicFramePr>
          <p:cNvPr id="7" name="" descr=""/>
          <p:cNvGraphicFramePr>
            <a:graphicFrameLocks noGrp="1"/>
          </p:cNvGraphicFramePr>
          <p:nvPr/>
        </p:nvGraphicFramePr>
        <p:xfrm>
          <a:off x="514350" y="1257300"/>
          <a:ext cx="8115300" cy="1390650"/>
        </p:xfrm>
        <a:graphic>
          <a:graphicData uri="http://schemas.openxmlformats.org/drawingml/2006/table">
            <a:tbl>
              <a:tblPr firstRow="1" bandRow="1"/>
              <a:tblGrid>
                <a:gridCol w="2981325"/>
                <a:gridCol w="2000250"/>
                <a:gridCol w="31337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del m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l ejerc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t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s que llegaron por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 referencia sí se convirtió en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es una referencia y cuándo va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ferencia es el nombre y el teléfono de alguien que ya vio tu trabajo y está dispuesto a hablar de ti. Sin nombre y sin teléfono no hay referencia: hay una cortesía. La diferencia entre las dos es enorme, porque una se puede cobrar y la otra no: la que sale de la satisfacción trae a alguien que llama mañana, y la que sale de la insistencia se queda en la conversación. Por eso conviene pedirlas de una manera que se puedan contar: nombre, teléfono y la frase que el cliente usaría para recomendar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es una referencia y cuándo va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diferencia entre las dos referencias no es el entusiasmo: es si hay un nombre, un teléfono y un resultado detrá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eferencia-satisfaccio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es una referencia y cuándo va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nombre y teléfono, no una reseña. Una reseña se queda en tu pared; un nombre y un teléfono se responde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la frase, no el aplauso. La frase que usaría el cliente es lo que vas a escribir cuando alguien te pregunte por ti.]]></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ferencia sin fecha no existe: anótala el mismo día en que te la dan, con el teléfono y con la fech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nta las referencias que sí trajeron trabajo. Las que no, también se anotan: también dicen alg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momento de pedir la refer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mento de pedir una referencia es lo más concreto de todo el oficio: cuando el cliente ve el resultado funcionando y todavía no le ha pasado nada más. Antes de eso no vio nada. Después de eso ya se le olvidó. Pídela ahí, en voz alta, con una frase que lo invite a contarte qué le diría a su vecin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momento de pedir la refer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dir la referencia es una secuencia corta, y cada paso depende del anterior: si no hay resultado, no hay confianza para pedi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omento-referenci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momento de pedir la refer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5]]></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trabajo está terminado y el cliente lo vio funcionando.]]></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dijo que quedó bien: ahí ya hay confianza y ya hay resultado.]]></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pasar a la siguiente urgencia: si el cliente ya trae otra cosa, la referencia se queda en el aire.]]></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una fecha de seguimiento: pides el contacto y le dices cuándo le vas a escribir a esa perso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clienta que volvió al tercer trimestre · Ejemplo resuelto 1: la clienta de la lavadora y su tercera visita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rimer trabaj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vez, en abril, Alicia llevó la lavadora porque golpeaba al voltear la carga. Marisol hizo el trabajo, le entregó el presupuesto con sus cinco partes y anotó en la ficha el nombre, el teléfono, qué se hizo y la fecha: 8 de abri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clienta que volvió al tercer trimestre · Ejemplo resuelto 1: la clienta de la lavadora y su tercera visita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trabajo del segundo trimestr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ayo, Alicia volvió sola, sin que nadie se lo pidiera: el calentador de la recámara empezó a gotear y lo trajo al taller. No fue una recomendación ni una casualidad: la clienta volvió porque confió en el trabajo anterior. En la ficha quedan las dos fechas: el primer trabajo, el 8 de abril, y este, el 12 de may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clienta que volvió al tercer trimestre · Ejemplo resuelto 1: la clienta de la lavadora y su tercera visita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uent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a ficha, la recompra de mayo no es una impresión: es un número. De los cuarenta trabajos de mayo, ocho fueron de clientes que ya habían venido. Y además Marisol puede separar los que volvieron por una avería nueva de los que volvieron porque el trabajo anterior quedó bi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clienta que volvió al tercer trimestre · Ejemplo resuelto 1: la clienta de la lavadora y su tercera visita · Paso 4 de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trabajo del tercer trimestre]]></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julio, la clienta volvió por tercera vez, y ya no fue por una garantía: fue porque el refrigerador empezó a enfriarse mal. Esa fue la tercera visita en doce meses, y por eso la recompra dejó de ser una suposición.]]></a:t>
            </a:r>
          </a:p>
        </p:txBody>
      </p:sp>
      <p:sp>
        <p:nvSpPr>
          <p:cNvPr id="9" name=""/>
          <p:cNvSpPr txBox="1"/>
          <p:nvPr/>
        </p:nvSpPr>
        <p:spPr>
          <a:xfrm>
            <a:off x="514350" y="29622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 también el mejor día para pedir la referencia, porque la clienta acababa de ver el resultado funcionando en su casa: Marisol le preguntó qué le diría a una vecina con el mismo problema, y la clienta dio el nombre y el teléfono de una vecina de la misma coloni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lamada que trae clientes es la que se hace con un resultado a la vista, no la que se hace con un presupuesto en la man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clienta que volvió al tercer trimestre · Ejemplo resuelto 2: la referencia que salió de la cortesía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sí de cortesí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que fue al taller por un refrigerador dijo, al pagar, que por supuesto lo recomendaba y que si hacía falta le pasaba el teléfono de alguien. No dio nombre, no dio teléfono y no dijo cuándo. Marisol lo anota como cortesía, no como referencia, y deja el contacto en blanco en la fich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clienta que volvió al tercer trimestre · Ejemplo resuelto 2: la referencia que salió de la cortesía · Paso 2 de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pasó despué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cliente no volvió en los meses siguientes y no trajo a nadie. Un contacto en blanco que nunca se completa no es una referencia: es una promesa que se quedó en el aire. Si lo hubieras contado como referencia, tu registro te habría dicho que tu manera de pedir referencias funciona, cuando en realidad no trajo ni un solo trabaj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clienta que volvió al tercer trimestre · Ejemplo resuelto 2: la referencia que salió de la cortesía · Paso 3 de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sí trajo trabaj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cambio, la clienta de la lavadora sí trajo a alguien: la vecina del ejemplo anterior. Esa referencia llegó con nombre, con teléfono y con el detalle de qué se le había roto, porque la clienta lo había visto. La diferencia entre las dos no fue la simpatía: fue que una tenía un resultado que contar y la otra sólo tenía una cortesía en la gargan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la clienta que volvió al tercer trimestre · Ejemplo resuelto 2: la referencia que salió de la cortesía · Paso 4 de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cambió en la manera de pedi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cambió la frase. Ya no dice me recomiendas, que se contesta con un sí vacío, sino: ¿qué le dirías a una vecina que tiene el mismo problema? Y anota lo que la clienta responde con esas palabras, porque esa frase es la que va a usar el contacto cuando llame. De las cinco referencias que llegaron a su taller en el mes, tres traían nombre y teléfon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la recompra se mide con un registro de clientes, no con la impresión de que todos vuelven. La segunda: una referencia sin nombre y sin teléfono no cuenta, y una referencia que sale de la cortesía no trae clientes. La tercera: la referencia se pide cuando el cliente ve el resultado, con una pregunta que invite a decir la frase. Y el producto: una ficha de cliente por cada persona que te ha buscado, con sus dos fechas y su número de veces, y un registro aparte de las referencias que sí han traído trabaj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 pagar, un cliente dice que sí, claro que te recomienda, pero no da ningún nombre ni teléfono. ¿Qué e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referencia de satisfacción: el cliente está contento y con eso basta.]]></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referencia de insistencia: no hay a quién llamar, así que no cuenta.]]></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venta perdida que todavía no ha ocurrido.]]></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prueba de que el precio del trabajo estaba bi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Marisol atendió cuarenta trabajos en el mes y ocho los pidieron clientes que ya habían venido antes. ¿Cuántos trabajos de cada cien fueron para clientes que ya la habían tenido?]]></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de cada cien): ________________]]></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mejor forma de pedir una referencia es pedir el nombre y el teléfono de un cliente real que ya vio el resultado, y preguntarle qué le diría a alguien con el mismo problem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eñal con lo que signifi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Ya vio que el trabajo quedó bie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io el nombre y el teléfono de un vecin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sintió y dijo que sí, sin decir a quié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ijo que lo iba a pensar y no dio fech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ferencia que sale de la satisfacción]]></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ferencia de insistenci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odavía no es momento de pedir la refer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el momento de pedir la referenc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uatro pasos para pedir una referencia, de arriba hacia abaj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oment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gunt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ato]]></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gistr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perar a que el cliente vea el resultado funcionan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guntarle qué le diría a alguien con el mismo problem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edir el nombre y el teléfono de esa person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otarlo en la ficha del cliente y decirle cuándo le vas a escribir]]></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medir la recompra necesitas dos datos de cada cliente: cuándo fue su ___ trabajo y cuántas veces ha ___ despué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terminó un trabajo y el cliente dice que quedó bien. Ordena lo que hace.]]></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r el contacto en la ficha del client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perar a que el cliente compruebe que el trabajo quedó bien]]></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 el nombre y el teléfono de esa person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visarle cuándo le va a escribir a ese contact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guntarle qué le diría a alguien con el mismo problem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el chat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dir la recompra es contar cuántos trabajos van a clientes que ya te conocieron.]]></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r la referencia el mismo día que cobras, antes de que el cliente salga, es el mejor momento.]]></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referencia que no tiene nombre ni teléfono no sirve para nad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un cliente vuelva demuestra que el trabajo quedó bien: puede haber vuelto por urgencia o por cercaní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ficha del cliente sirve para saber cuándo volver a escribirle y con qué motiv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la lista de clientes de tu último mes y anota para cada uno tres cosas: qué trabajo se le hizo, si ha vuelto desde entonces y si alguna vez te trajo a alguien.]]></a:t>
            </a:r>
          </a:p>
        </p:txBody>
      </p:sp>
      <p:sp>
        <p:nvSpPr>
          <p:cNvPr id="9" name=""/>
          <p:cNvSpPr txBox="1"/>
          <p:nvPr/>
        </p:nvSpPr>
        <p:spPr>
          <a:xfrm>
            <a:off x="514350" y="25812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ma cuántos clientes volvieron y divide ese total entre el número de clientes atendidos: ese es tu número de recompra del mes, y se escribe como un número, no como una impres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5]]></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pués elige el cliente que con más seguridad te recomendaría y escríbele la frase con la que le vas a pedir un contacto. Si no sabes quién es, empieza por el cliente que te dijo que el trabajo quedó bien en su propia casa.]]></a:t>
            </a:r>
          </a:p>
        </p:txBody>
      </p:sp>
      <p:sp>
        <p:nvSpPr>
          <p:cNvPr id="8" name=""/>
          <p:cNvSpPr txBox="1"/>
          <p:nvPr/>
        </p:nvSpPr>
        <p:spPr>
          <a:xfrm>
            <a:off x="514350" y="2714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lista de clientes todavía no existe, ese es el primer paso, y no hace falta esperar a tener más clientes para empezarla. Con veinte nombres basta para ver el patrón.]]></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recompra, ficha y refer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5]]></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914650"/>
                <a:gridCol w="52006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s que van a clientes que ya te conocie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de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teléfono, qué se le hizo y sus dos fech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y teléfono de alguien que ya vio tu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de satisf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que trae el cliente porque el resultado lo convenc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de insis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í de cortesía que no trae a nad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mento de pe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ndo el cliente ve el resultado funcion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recompra, ficha y referenc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ven-r01-oa04"/>
              </a:rPr>
              <a:t><![CDATA[Abrir el juego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recomp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trabajos que van a clientes que ya te conocieron. Se cuenta, no se supon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ecesita una referencia para existi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nombre y un teléfono de alguien que ya vio el resultad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n qué momento se pide una referenci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cliente ve que el trabajo quedó bien y antes de que se le pas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le pregunta al cliente para pedir una referenci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le diría a alguien con el mismo problema? La frase es lo que se guard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con una referencia de cortesí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cuentes como referencia: no hay a quién llam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lige un trabajo reciente y anota en qué momento le habrías pedido la referencia a ese cliente y qué le habrías dicho exactamente. Escribe las dos cosas, una línea cada una. Si el trabajo ya pasó y ese momento no existe, escribe cuándo va a volver a pasar: la próxima vez sí puedes pedirla.]]></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scribir el momento exacto es lo que separa a quien pide referencias de quien cree que las pid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y cifras de práctica: no hay estadísticas de mercado ni precios de referencia, y ninguna frase de cliente es un testimonio real. Para el contexto fiscal de México, la fuente oficial es el Servicio de Administración Tributaria (SAT) y la ley federal vigente en la fecha de publicación; para los derechos de quien compra una reparación, la fuente es la PROFECO. Esta orientación general no sustituye la asesoría de un contador o un abogado. El control de los anticipos y de los saldos pendientes no se desarrolla aquí: ese control vive en la herramienta T11, dentro del Paquete profesiona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y comprobantes fiscales]]></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profeco"/>
              </a:rPr>
              <a:t><![CDATA[PROFECO: presupuesto escrito en reparaciones de electrodomésticos]]></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qué información debe llevar el presupuesto que entregas y cómo se presenta un reclam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la recompra se mide contando clientes que vuelven, una referencia sin nombre ni teléfono no cuenta, y el mejor momento para pedirla es cuando el cliente ve el resultado funcionando. Lo que falta es lo único que hace falta: la ficha de cliente.]]></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una base de datos: una hoja con el nombre, el teléfono, las dos fechas y las veces que volvió. Empieza con los veinte clientes más recientes y llénala esta semana. En el registro, la recompra aparece sol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cuando llegue el momento de pedir una referencia, tendrás el contexto para preguntar por el cliente que con más confianza te puede recomendar, y no por el primero que te contestó el teléfon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2-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3-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4-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5-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6-sor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ven-r01-oa04"/>
              </a:rPr>
              <a:t><![CDATA[Recompra y referencias: clientes que vuelven y clientes que recomienda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7-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28-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29-detective]]></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medir la recompra con un registro, distinguir una referencia real de una de cortesía, y pedirla en el momento correcto. Con esto termina el recorrido de ventas y seguimiento: sigue con la ruta que te toque.]]></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ficha de cliente y revisa los seis campos. Casi siempre el fallo está en no tener registro de clientes, o en contar como referencia un sí que no trae nombre ni teléfon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2026-10-25T03:40:02Z</dcterms:created>
  <dcterms:modified xsi:type="dcterms:W3CDTF">2026-10-25T03:40:02Z</dcterms:modified>
  <dc:title>Recompra y referencias: clientes que vuelven y clientes que recomiendan</dc:title>
  <dc:description>Presentación editable del OA «Recompra y referencias: clientes que vuelven y clientes que recomiendan». Enlace: https://negocios.lumbre.lat/object/neg-ven-r01-oa04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