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ven-r01-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ven-r01-oa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pesquisa: cuatro preguntas y ninguna sobre el preci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ven-r01-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lienta de la lavadora que dijo que el precio estaba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obje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icia, la clienta de la lavadora, recibe el presupuesto de $6,400 y responde que está muy alto. Marisol no baja el precio ni defiende la lista. Hace la pregunta de control: ¿qué parte es la que no cabe en tu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lienta de la lavadora que dijo que el precio estaba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dato que sa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spuesta sale con nombre: los $2,800 de mano de obra. Alicia no tiene ese dinero este mes. Eso es una objeción real, porque detrás del precio hay un dato con el que se puede traba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lienta de la lavadora que dijo que el precio estaba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regunta de impacto y la de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pregunta qué le ha costado la lavadora que golpea: dice que ha tenido que lavar en la tina dos veces por semana y que ya no aguanta el ruido de madrugada. Después pregunta qué tiene que resolver para decidir. La respuesta es que necesita el trabajo listo antes de que llegue su suegra el fin de semana. El dato no era el dinero: era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lienta de la lavadora que dijo que el precio estaba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no baja el precio. Cambia el alcance y el orden de pago: ofrece la mano de obra en dos pagos, con el mismo monto total y la misma garantía, y entrega el trabajo el viernes por la mañana para que esté listo antes del fin de semana. La venta se cerró sin descuento: cambió el orden de pago y la fecha, no el monto. El presupuesto del ejercicio se actualizó y salió con nueva fecha de emisión y nueva vi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pidió descuento y el que se f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edido de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o cliente, el del calentador de paso, pide un diez por ciento menos por escrito y dice que si no, lo hace él. Marisol no responde sí ni no: hace la pregunta de control sobre qué parte del servicio no cabe en su presupuesto. El cliente no contesta y repite que lo hace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pidió descuento y el que se f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hí hay dos señales de excusa: el pedido no nombra ninguna parte del servicio, y la alternativa es hacerlo él sin decir qué parte. Marisol hace la pregunta de impacto: ¿qué te ha costado dejar el calentador así? El cliente contesta que nada todavía, que aguanta bien. Con esa respuesta la objeción pierde fuerza: si todavía no le ha costado nada, el problema no es urgente, y un descuento no crea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pidió descuento y el que se f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decisión y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le dice que el precio del ejercicio se sostiene hasta la fecha que está escrita en el presupuesto y que, si el problema aparece, lo vuelve a cotizar. Antes de contestar, ella hace la cuenta que ya sabe: con un diez por ciento menos, ese trabajo deja $960 y $120 por hora efectiva, contra $200 por hora del precio cotizado. Por eso no hay descuento. Lo que sí ofrece es cambiar el alcance si el cliente necesita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pidió descuento y el que se f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dejó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no contestó y el presupuesto venció. Marisol lo marcó como perdido con la razón: pidió descuento sin nombrar ninguna parte del servicio. Ese registro no lo guardó para echándole la culpa: lo guardó porque le dijo algo. En el mes, de los presupuestos perdidos, tres fueron por precio y ninguno había nombrado la parte que no le cabía. Eso sí es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Cuándo solt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eguntarle qué parte del servicio es la que no cabe en su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útil no es el sí ni el no: es la pregunta. La tercera opción explica, pero no pregunta, y mientras justificas el cliente se pone a defender su posición. La cuarta resuelve un problema de pago, no de alcance, y además toca un control que vive en otra herramienta. El caso es ficticio y los datos son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cuatro peticiones y la cascada del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20 $ por hora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o con descuento es $5,760. El margen es $5,760 menos $3,600, o sea $2,160. Las ocho horas propias valen $1,200, así que el resultado es $960. Dividido entre ocho horas da $120 por hora efectiva, contra los $200 del precio cotizado. El descuento no se ve en el total: se ve en la hora.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descuento y el paso 3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voy a pensar» no nombra ningún dato: puede ser falta de dinero, falta de tiempo o falta de ganas, y cada cosa se responde distinto. Por eso no se contesta con más folletos, sino con la pregunta de control, para ver si detrás hay un dato. Si después de preguntar el cliente sigue sin nombrar nada, es una cortesía de salida y conviene soltar. La afirmación es falsa porque confunde una frase de cortesía con una obje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objeción real y la excusa, y la sección 5 sobre cuándo so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tá muy caro → Qué incluye exactamente ese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 voy a pensar → Qué le falta saber para decidir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ame un mejor precio → Qué parte del servicio no cabe en su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 lo pago hasta que termines → Cómo y cuándo se paga cada 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cuatro peticiones y la tabla de las cinco señales: cada frase esconde una pregunta. La cuarta tiene su propio control, el de los anticipos y los saldos, que vive en la herramienta T11 del Paquete profesional; aquí sólo se toca de pa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é está fallando y desde cuándo? →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é te ha costado ese problema hasta ahora? → Imp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é tienes que resolver para decidir? →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e lo dejo listo esta semana? →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pesquisa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 · real · exc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gunta devuelve el control de la decisión al cliente y es lo único que separa una objeción de una excusa. Un dato con nombre detrás es una objeción real: se trabaja con información, con alcance o con plazos. Sin dato, no hay nada que trabajar, y la respuesta correcta es so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objeción real y la excusa, y la tabla de las cuatro pet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r qué parte del servicio no cabe en su presupuesto → Calcular el resultado por hora del trabajo con ese descuento → Decidir si cambia el alcance, cambia el plazo o no mueve el precio → Anotar en el presupuesto el cambio de alcance o la nueva fecha de respuesta → Registrar en la hoja de presupuestos el estado y la r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pregunta, porque sin el dato no hay decisión posible. Después la cuenta, porque la cuenta muestra en la hora lo que el descuento esconde en el total. Luego la decisión, que puede ser cambiar el alcance, cambiar el plazo o no mover el precio. Al final, el presupuesto actualizado y el registro con el estado y la r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la cascada del descuento y la sección 3 sobre el registro de presu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forma más rápida de cerrar una venta es ofrecer u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confunde la cortesía con la estrategia, y es la que más dinero cuesta: el descuento baja tu hora y no cambia el trabajo. La quinta nota es la trampa del total: en el caso del ejercicio el total pasa de $6,400 a $5,760 y la hora efectiva pasa de $200 a $120. La primera, la tercera y la cuar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descuento y la sección 3 sobre el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las tres objeciones más recientes que escuchaste, una por línea. Al lado de cada una anota la respuesta del cliente a la pregunta de control: ¿qué me falta saber para que esto sí se pueda hacer? Marca con una palomita las que nombraron un dato: ésas son objeción real. Debajo, escribe las cuatro preguntas de la pesquisa y una versión de la frase con la que abres el siguiente contacto. Con eso responde en una línea: ¿cuál de tus tres objeciones era una excusa, y en qué te dist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objeción, excusa y pesqu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objeción, excusa y pesqu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Lo que te llevas · Memoria: objeción, excusa y pesqu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distingues una objeción real de una exc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el dato: la objeción real nombra qué le preocupa; la excusa no nombr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egunta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me falta saber para que esto sí se pueda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bajas el precio cuando pide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descuento se ve en la hora, no en el total, y lo que se negocia es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 qué preguntas se hace la pesqu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texto, impacto, decisión y cierre, en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suelta un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no hay dato, no hay fecha y ya respondiste dos veces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lige un cliente que se quedó con la objeción de que estaba caro y escribe el mensaje de seguimiento que le vas a mandar. Que tenga tres renglones: la fecha en que vence el precio, la pregunta de control y la fecha en que volverás a escribirle. Si no le vas a escribir, escribe por qué no: soltar también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5597" r:id="rId1"/>
    <p:sldLayoutId id="2481915598" r:id="rId2"/>
    <p:sldLayoutId id="2481915599" r:id="rId3"/>
    <p:sldLayoutId id="248191560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c07152bd36e970da161aec0a56b4ab2f3e7d84548ba406a1.jpg"/>
  <Relationship Id="rId3" Type="http://schemas.openxmlformats.org/officeDocument/2006/relationships/hyperlink" Target="https://negocios.lumbre.lat/object/neg-ven-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hyperlink" Target="https://negocios.lumbre.lat/object/neg-ven-r01-oa03" TargetMode="External"/>
  <Relationship Id="rId4" Type="http://schemas.openxmlformats.org/officeDocument/2006/relationships/hyperlink" Target="https://negocios.lumbre.lat/object/neg-ven-r01-oa03"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hyperlink" Target="https://negocios.lumbre.lat/object/neg-ven-r01-oa03" TargetMode="External"/>
  <Relationship Id="rId4" Type="http://schemas.openxmlformats.org/officeDocument/2006/relationships/hyperlink" Target="https://negocios.lumbre.lat/object/neg-ven-r01-oa03"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hyperlink" Target="https://negocios.lumbre.lat/object/neg-ven-r01-oa03" TargetMode="External"/>
  <Relationship Id="rId4" Type="http://schemas.openxmlformats.org/officeDocument/2006/relationships/hyperlink" Target="https://negocios.lumbre.lat/object/neg-ven-r01-oa03"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hyperlink" Target="https://negocios.lumbre.lat/object/neg-ven-r01-oa03"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hyperlink" Target="https://www.gob.mx/sat"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hyperlink" Target="https://www.gob.mx/profeco" TargetMode="External"/>
  <Relationship Id="rId4"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3"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bje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squis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an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c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á]]></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ns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ven-r01-oa03"/>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a objeción real de una excusa, responder con preguntas y no con descuentos, y saber cuándo soltar una venta sin seguir insistien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Ventas y seguimiento en negocios pequeños», en la ruta «Ya tengo un negocio». Con el caso ficticio de Marisol y su «Taller Marisol», separa la objeción real de la excusa, enseña cuatro preguntas de pesquisa, explica por qué el descuento se ve en la hora y no en el total, y termina con la regla para soltar una venta. Incluye ocho actividades evaluadas, dos juegos y un product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bjeciones · pesquisa · descuentos · cierre de venta · vent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te dice que no, casi siempre te está dando información: te falta un dato para saber qué hacer. La diferencia entre una objeción real y una excusa no está en las palabras, sino en lo que hay detrás. Una objeción real nombra algo: el precio, el plazo, la garantía, la forma de pagar.]]></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xcusa no nombra nada, y por eso no hay nada que contestarle. Esta lección te da tres herramientas: una forma de distinguir las dos, cuatro preguntas para averiguar lo que el cliente no dijo, y una regla para saber cuándo so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descr=""/>
          <p:cNvSpPr/>
          <p:nvPr/>
        </p:nvSpPr>
        <p:spPr>
          <a:xfrm>
            <a:off x="514350" y="2209800"/>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es el de Marisol y su «Taller Marisol», que sigue con el presupuesto de la lavadora y con el cliente del calentador que volvió a pedir precio.]]></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26860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el cliente dice que lo va a pensar, ¿qué haces? Si tu respuesta es esperar o bajar el precio, esta lección te da algo mejor: preguntar, responder y solt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ción real y excusa no son lo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objeción real es una pregunta disfrazada de no: detrás hay un dato que se puede trabajar, y por lo tanto hay algo que puedes hacer con ella. Una excusa es un reflejo: una cortina de humo que dice que no sin decir por qué, y a la que no se le puede preguntar nada porque no tiene contenido. Tratar las dos igual es el error más caro del taller, porque a la objeción real se le contesta con datos y a la excusa se le contesta con una pregunta que la desmien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ción real y excusa no son lo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nco señales para distinguir una objeción de una excusa. Caso ficticio del ejercic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590675"/>
                <a:gridCol w="3838575"/>
                <a:gridCol w="2686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ando es objeción re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ando es excu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a un 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e qué le preocupa: el precio, el plazo, la garantía o cómo se pa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ite que está caro y no dice qué 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e con detal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qué incluye el trabajo y compara dos presu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e al final, cuando ya todo estaba di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va con descu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 el precio y el mismo dato sigue ah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 el precio y el asunto desapa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 una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des con datos y vuelve a 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des con datos y cambia de 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590675"/>
                <a:gridCol w="3838575"/>
                <a:gridCol w="2686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ando es objeción re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ando es excu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 un nombre detr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a objeción que se puede trabaj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ningún dato con el que trabaj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ción real y excusa no son lo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iferencia no está en las palabras del cliente, sino en si hay un dato detrás que se pueda trabaja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objeccion-excus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ción real y excusa no son lo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de control]]></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pués de escuchar la objeción, hazte una sola pregunta: ¿qué me falta saber para que esto sí se pueda hacer? Si el cliente puede contestarla con un dato, es una objeción. Si responde con otra objeción o con un silencio, es una excusa: no hay dato, hay reflej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esquisa: cuatro preguntas y ninguna sobre el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squisa es el trabajo de preguntar hasta encontrar el dato. Se hace con preguntas cortas, en un orden que va de lo general a lo particular, y sin defender el precio mientras preguntas. La regla es simple: quien pregunta, escucha; quien justifica, defiende. Y en cuanto te justificas, el cliente se pone a defender su posición, que es exactamente lo contrario de lo que querí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esquisa: cuatro preguntas y ninguna sobre el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esquisa es un guion de cuatro preguntas. Si te saltas una, el cliente responde a la anterio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esquis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esquisa: cuatro preguntas y ninguna sobre el pre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no argumentes: en cuanto explicas por qué tu precio es justo, dejas de indag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egunta a la vez: si preguntas dos cosas, contestan una, y contestan la que les convien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 con una pregunta de sí o no: una conversación que no se cierra se queda abierta en el cliente, no en tu agend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respuesta: la objeción real se escribe, la excusa se despide. Lo que no se anota se olvi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esquisa: cuatro preguntas y ninguna sobre el pre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4]]></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más dinero cuest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ecio casi nunca es el problema real. Casi siempre es falta de seguridad, falta de tiempo o falta de una respuesta clara. Cuando el cliente dice que está caro, la pregunta que abre la puerta no es cuánto quiere pagar, sino qué le falta saber para decidir. Y esa pregunta no le cuesta ni un centavo a na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descuento: la última pregunta, no la primera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scuento no es una cortesía: es una decisión sobre qué trabajo vas a hacer por menos. Cuando bajas el precio sin cambiar nada, el trabajo sigue siendo el mismo y lo que bajas es tu hora. El descuento no se ve en el total, que sigue viéndose bien: se ve en la hora, que es lo que de verdad te queda. Por eso la respuesta útil a un pedido de descuento no es un no seco, sino una pregunta sobre el alc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descuento: la última pregunta, no la primera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escuento no se ve en el total, que sigue viéndose bien: se ve en la hora, que es lo que de verdad te qued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scuento-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descuento: la última pregunta, no la primera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el presupuesto de $6,400 deja $200 por hora efectiva de trabajo propio. Con un descuento de diez por ciento, el mismo trabajo deja $120 por hora. Y hay algo peor que el descuento: el cliente que pide el descuento y además quita visitas del presupuesto. Por eso la pregunta que devuelve el control es qué parte del servicio es la que no cabe en su presupuesto. Con esa respuesta tú decides: cambias el alcance, cambias el plazo, o dices que n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descuento: la última pregunta, no la primera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acer y qué no hacer frente a cada petición. Caso ficticio del ejercic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000250"/>
                <a:gridCol w="2343150"/>
                <a:gridCol w="37719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ide 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ha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í ha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muy ca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el precio de en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r el precio a la lista: materiales, garantía y vis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me un diez por ciento me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r el descuento sobre el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qué parte del servicio no cabe en su presupuesto y ajustar el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pago hasta que termi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ar sin dejar por escrito cómo se pa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por escrito cómo y cuándo se paga cada 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000250"/>
                <a:gridCol w="2343150"/>
                <a:gridCol w="37719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ide 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ha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í ha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voy a pen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el precio para que no pien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el precio escrito con su fecha de vigencia y preguntarle qué le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descuento: la última pregunta, no la primera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desarrolla aquí]]></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la tercera fila aparece el anticipo y el saldo. Esos dos conceptos se tocan, pero no se explican en esta lección: el control de lo que ya te pagaron y de lo que te deben vive en la herramienta T11, dentro del Paquete profesional. Aquí sólo queda el principio: lo que no está escrito no se cob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objeción que sí era real · Ejemplo resuelto 1: la clienta de la lavadora que dijo que el precio estaba alto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obje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icia, la clienta de la lavadora, recibe el presupuesto de $6,400 y responde que está muy alto. Marisol no baja el precio ni defiende la lista. Hace la pregunta de control: ¿qué parte es la que no cabe en tu presupues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objeción que sí era real · Ejemplo resuelto 1: la clienta de la lavadora que dijo que el precio estaba alto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dato que salió]]></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sale con nombre: los $2,800 de mano de obra. Alicia no tiene ese dinero este mes. Eso es una objeción real, porque detrás del precio hay un dato con el que se puede trabaj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objeción que sí era real · Ejemplo resuelto 1: la clienta de la lavadora que dijo que el precio estaba alto · Paso 3 de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regunta de impacto y la de decis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pregunta qué le ha costado la lavadora que golpea: dice que ha tenido que lavar en la tina dos veces por semana y que ya no aguanta el ruido de madrugada. Después pregunta qué tiene que resolver para decidir. La respuesta es que necesita el trabajo listo antes de que llegue su suegra el fin de semana. El dato no era el dinero: era la fec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objeción que sí era real · Ejemplo resuelto 1: la clienta de la lavadora que dijo que el precio estaba alto · Paso 4 de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spuest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o baja el precio. Cambia el alcance y el orden de pago: ofrece la mano de obra en dos pagos, con el mismo monto total y la misma garantía, y entrega el trabajo el viernes por la mañana para que esté listo antes del fin de semana. La venta se cerró sin descuento: cambió el orden de pago y la fecha, no el monto. El presupuesto del ejercicio se actualizó y salió con nueva fecha de emisión y nueva vigenci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objeción que sí era real · Ejemplo resuelto 2: el cliente que pidió descuento y el que se fue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edido de descuen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o cliente, el del calentador de paso, pide un diez por ciento menos por escrito y dice que si no, lo hace él. Marisol no responde sí ni no: hace la pregunta de control sobre qué parte del servicio no cabe en su presupuesto. El cliente no contesta y repite que lo hace é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objeción que sí era real · Ejemplo resuelto 2: el cliente que pidió descuento y el que se fue · Paso 2 de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lectur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í hay dos señales de excusa: el pedido no nombra ninguna parte del servicio, y la alternativa es hacerlo él sin decir qué parte. Marisol hace la pregunta de impacto: ¿qué te ha costado dejar el calentador así? El cliente contesta que nada todavía, que aguanta bien. Con esa respuesta la objeción pierde fuerza: si todavía no le ha costado nada, el problema no es urgente, y un descuento no crea urgenc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objeción que sí era real · Ejemplo resuelto 2: el cliente que pidió descuento y el que se fue · Paso 3 de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decisión y la cuent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le dice que el precio del ejercicio se sostiene hasta la fecha que está escrita en el presupuesto y que, si el problema aparece, lo vuelve a cotizar. Antes de contestar, ella hace la cuenta que ya sabe: con un diez por ciento menos, ese trabajo deja $960 y $120 por hora efectiva, contra $200 por hora del precio cotizado. Por eso no hay descuento. Lo que sí ofrece es cambiar el alcance si el cliente necesita men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objeción que sí era real · Ejemplo resuelto 2: el cliente que pidió descuento y el que se fue · Paso 4 de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dejó escri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no contestó y el presupuesto venció. Marisol lo marcó como perdido con la razón: pidió descuento sin nombrar ninguna parte del servicio. Ese registro no lo guardó para echándole la culpa: lo guardó porque le dijo algo. En el mes, de los presupuestos perdidos, tres fueron por precio y ninguno había nombrado la parte que no le cabía. Eso sí es informa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Cuándo sol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ltar no es rendirse: es dejar de insistir donde ya no hay nada que insistir. Hay tres señales de que una venta se terminó, y conviene reconocerlas rápido, porque cada día de seguimiento sobre una venta muerta es una hora que no se factura.]]></a:t>
            </a:r>
          </a:p>
        </p:txBody>
      </p:sp>
      <p:sp>
        <p:nvSpPr>
          <p:cNvPr id="8" name=""/>
          <p:cNvSpPr txBox="1"/>
          <p:nvPr/>
        </p:nvSpPr>
        <p:spPr>
          <a:xfrm>
            <a:off x="514350" y="2609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dato. Preguntaste y el cliente no nombró ninguna objeción: ya no estás ante una objeción, estás ante un pretexto.]]></a:t>
            </a:r>
          </a:p>
        </p:txBody>
      </p:sp>
      <p:sp>
        <p:nvSpPr>
          <p:cNvPr id="10" name=""/>
          <p:cNvSpPr txBox="1"/>
          <p:nvPr/>
        </p:nvSpPr>
        <p:spPr>
          <a:xfrm>
            <a:off x="514350" y="3333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33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fecha. Ni el cliente propone una ni acepta la tuya: la decisión no está en su cabez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Cuándo sol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descr=""/>
          <p:cNvSpPr/>
          <p:nvPr/>
        </p:nvSpPr>
        <p:spPr>
          <a:xfrm>
            <a:off x="514350" y="2200275"/>
            <a:ext cx="8115300" cy="18097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2200275"/>
            <a:ext cx="38100" cy="18097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respondiste dos veces con datos. Si el precio está escrito, la lista está escrita y la garantía está escrita, ya no hay información que darle.]]></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oltar bien]]></a:t>
            </a:r>
          </a:p>
        </p:txBody>
      </p:sp>
      <p:sp>
        <p:nvSpPr>
          <p:cNvPr id="12" name=""/>
          <p:cNvSpPr txBox="1"/>
          <p:nvPr/>
        </p:nvSpPr>
        <p:spPr>
          <a:xfrm>
            <a:off x="685800" y="26765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oltar es dejar el registro limpio y la puerta abierta con fecha: un mensaje corto para avisar que el precio se sostiene hasta cierto día, y nada más. Insistir después de esa fecha no es seguir el proceso: es perseguir al clien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una objeción es un dato con nombre y una excusa no lo tiene, y se distinguen con una pregunta. La segunda: en la pesquisa se pregunta, no se defiende, y el descuento sólo se concede si el alcance cambia. La tercera: hay ventas que se sueltan, y soltarlas a tiempo vale más que insistirlas una semana. Y el producto: una hoja con la pregunta de control escrita arriba y las cuatro preguntas de la pesquisa debajo, para tenerla a la mano en la próxima llama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ide un diez por ciento de descuento en un presupuesto que ya tiene alcance, precio desglosado y garantía. ¿Qué haces primer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jar el precio un diez por ciento y cerrar rápido, antes de que lo pida otr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arle qué parte del servicio es la que no cabe en su presupues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xplicarle que las piezas cuestan lo que cuestan y que no hay margen.]]></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frecerle pagar en dos partes para que el monto le quede más liger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presupuesto de la lavadora es de $6,400, las piezas y el transporte suman $3,600 y el trabajo ocupa ocho horas propias valuadas a $150 la hora. Si aceptas un descuento de 10 por ciento sin cambiar el alcance, ¿cuánto queda por hora efectiva de trabajo propio? Redondea a un decimal.]]></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por hora): ________________]]></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voy a pensar» es siempre una objeción real, y por eso hay que responderla con más inform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lo que dice el cliente con lo que de verdad está pidien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tá muy car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o voy a pens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ame un mejor prec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e lo pago hasta que termine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le falta saber para decidir hoy]]></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parte del servicio no cabe en su presupues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ómo y cuándo se paga cada part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incluye exactamente ese preci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pasos de la pesquisa, de arriba hacia abaj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ex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mpact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sión]]></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ierr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está fallando y desde cuándo?]]></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te ha costado ese problema hasta aho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é tienes que resolver para decidi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e lo dejo listo esta seman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cliente pide un descuento, la respuesta útil no es un no: es una ___ sobre qué parte del servicio no cabe en su presupuesto. Y si el cliente nombra un dato, la objeción es ___; si no nombra ninguno, es una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icia pidió un descuento del 10 por ciento en el presupuesto de $6,400. Ordena lo que hace Marisol.]]></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lcular el resultado por hora del trabajo con ese descuent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dir si cambia el alcance, cambia el plazo o no mueve el precio]]></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en el presupuesto el cambio de alcance o la nueva fecha de respuesta]]></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r en la hoja de presupuestos el estado y la razón]]></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ar qué parte del servicio no cabe en su presupues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objeción real nombra un dato: precio, plazo, garantía o forma de pagar.]]></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orma más rápida de cerrar una venta es ofrecer un descuent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esquisa se hace con preguntas cortas, una a la vez, y termina con una pregunta de sí o n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el cliente dice que lo va a pensar y no nombra ningún dato, es una cortesía de salid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alar un descuento por cortesía no cuesta nada: sólo cambia el total, no la hor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las tres objeciones más recientes que escuchaste, una por línea. Al lado de cada una anota la respuesta del cliente a la pregunta de control: ¿qué me falta saber para que esto sí se pueda hacer?]]></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arca con una palomita las que nombraron un dato: ésas son objeción real. Debajo, escribe las cuatro preguntas de la pesquisa y una versión de la frase con la que abres el siguiente contac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so responde en una línea: ¿cuál de tus tres objeciones era una excusa, y en qué te diste cuenta?]]></a:t>
            </a:r>
          </a:p>
        </p:txBody>
      </p:sp>
      <p:sp>
        <p:nvSpPr>
          <p:cNvPr id="8" name=""/>
          <p:cNvSpPr txBox="1"/>
          <p:nvPr/>
        </p:nvSpPr>
        <p:spPr>
          <a:xfrm>
            <a:off x="514350" y="2019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hace falta que las frases sean exactas: el ejercicio no evalúa las palabras del cliente, evalúa si tú viste el dato detrás de ella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objeción, excusa y pesqui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ción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regunta disfrazada de no, con un dato detr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reflejo sin dato que se pueda conte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de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me falta saber para que esto sí se pueda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qu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s cortas para encontrar el dato que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de imp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le ha costado el problema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objeción, excusa y pesqui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de insistir cuando ya no hay dato por resol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objeción, excusa y pesquis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ven-r01-oa03"/>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distingues una objeción real de una excus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el dato: la objeción real nombra qué le preocupa; la excusa no nombra nad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egunta de contro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me falta saber para que esto sí se pueda hac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bajas el precio cuando piden descuen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descuento se ve en la hora, no en el total, y lo que se negocia es el alcanc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 qué preguntas se hace la pesquis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texto, impacto, decisión y cierre, en ese orde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suelta una ven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no hay dato, no hay fecha y ya respondiste dos veces con dat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lige un cliente que se quedó con la objeción de que estaba caro y escribe el mensaje de seguimiento que le vas a mandar. Que tenga tres renglones: la fecha en que vence el precio, la pregunta de control y la fecha en que volverás a escribirle. Si no le vas a escribir, escribe por qué no: soltar también se escribe.]]></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mensaje de seguimiento no es para insistir: es para devolverle el control con una fech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ecios de mercado ni estadísticas. Para el contexto fiscal de México, la fuente oficial es el Servicio de Administración Tributaria (SAT) y la ley federal vigente en la fecha de publicación; para los derechos de quien compra una reparación, la fuente es la PROFECO. Esta orientación general no sustituye la asesoría de un contador o un abogado. El control de los anticipos y de los saldos pendientes no se desarrolla aquí: ese control vive en la herramienta T11, dentro del Paquete profesional.]]></a:t>
            </a:r>
          </a:p>
        </p:txBody>
      </p:sp>
      <p:sp>
        <p:nvSpPr>
          <p:cNvPr id="8" name=""/>
          <p:cNvSpPr txBox="1"/>
          <p:nvPr/>
        </p:nvSpPr>
        <p:spPr>
          <a:xfrm>
            <a:off x="514350" y="42576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presupuesto escrito en reparaciones de electrodoméstico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información debe llevar el presupuesto que entregas y cómo se presenta un reclam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una objeción real tiene un dato detrás y una excusa no, la pesquisa se hace con cuatro preguntas y termina en una decisión, y el descuento se ve en la hora y no en el total.]]></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falta es una sola hoja: la pregunta de control arriba y las cuatro preguntas de la pesquisa debajo, escrita a mano y a la vista cuando suene el teléfono. Y una regla más difícil: hay ventas que se sueltan, y soltarlas a tiempo vale más que insistirlas una seman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ol de los anticipos y de los saldos pendientes, si lo necesitas, está en la herramienta T11, dentro del Paquete profesional; aquí sólo queda el principio de que lo que no está escrito no se cobr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0-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1-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5-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6-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distinguir una objeción real de una excusa, responder con preguntas en vez de descuentos, y soltar una venta cuando ya no hay dato. Siguiente paso: cómo hacer que los clientes vuelvan y te recomiende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3"/>
              </a:rPr>
              <a:t><![CDATA[Objeciones y pesquisa: cuando dicen que está caro o que lo van a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cascada del descuento y rehaz la cuenta de la hora efectiva. Casi siempre el fallo está en dar el descuento antes de preguntar, o en seguir insistiendo cuando el cliente ya no nombró ningún da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2026-10-25T03:35:24Z</dcterms:created>
  <dcterms:modified xsi:type="dcterms:W3CDTF">2026-10-25T03:35:24Z</dcterms:modified>
  <dc:title>Objeciones y pesquisa: cuando dicen que está caro o que lo van a pensar</dc:title>
  <dc:description>Presentación editable del OA «Objeciones y pesquisa: cuando dicen que está caro o que lo van a pensar». Enlace: https://negocios.lumbre.lat/object/neg-ven-r01-oa03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