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presupuesto es un alcance escrito, no un númer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registro: cuatro estados y un solo trabaj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la lavadora que golpeaba al vol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lamada y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llama porque su lavadora golpea al voltear la carga. Marisol hace tres preguntas antes de cotizar: qué falla exactamente, desde cuándo y si alguien más la ha abierto. Con eso escribe el alcance: cambio de motor y de transmisión de la lavadora. Y escribe también lo que no incluye: no incluye instalar una toma de agua nueva ni repintar el pat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la lavadora que golpeaba al vol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esupuesto con sus cinco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upuesto sale con fecha del 8 de abril y validez de siete días naturales, es decir hasta el 15 de abril. Precio: $6,400, desglosado en piezas por $3,200, mano de obra por $2,800 y transporte por $400. Plazo: entrega en cinco días hábiles desde el pago del anticipo. Y al final, el siguiente paso escrito: confirmar por mensaje antes del 15 de abr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la lavadora que golpeaba al vol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 que Marisol hace antes de env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mandar nada calcula el margen: $6,400 menos $3,200 de piezas y $400 de transporte son $2,800. El trabajo le ocupa ocho horas propias, valuadas a $150 la hora sólo para este ejercicio, así que el resultado real de esa venta es $1,600, o sea $200 por hora efectiva. Con ese número arriba sabe que un descuento de diez por ciento la dejaría en $960, y por eso decide que la validez del precio sea corta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la lavadora que golpeaba al vol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seguimien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cer día Marisol manda un mensaje corto y no manda el presupuesto otra vez. Pregunta si le conviene que el trabajo se lo haga en casa o si prefiere llevar la lavadora al taller, y da fecha: la próxima semana. Es una pregunta de logística, no de venta. Al quinto día la clienta responde que sí, y en el registro el presupuesto pasa de en seguimiento a aceptado, con la fecha de aceptac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venció y lo que dejó v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o cliente pidió el cambio de un calentador de paso y de la tubería de la cocina. Marisol cotiza $8,900 con fecha del 2 de mayo y validez de siete días, o sea hasta el 9 de mayo. La clienta lo recibe y no contesta. El presupuesto queda en estado enviado, con su fecha de salida ano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venció y lo que dejó v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ime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ía 4 Marisol manda un mensaje: le dice que el precio se sostiene hasta el 9 de mayo y le pregunta si quiere que lo vuelva a cotizar. Sin respuesta. En el registro, el presupuesto pasa de enviado a en seguimiento, con el día 4 anotado como día del contacto y con un siguiente paso escrito: volver a escribir el día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venció y lo que dejó v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ven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9 de mayo el presupuesto vence. Marisol no lo deja en un cajón esperando que la clienta se acuerde: lo marca como perdido y escribe la razón en el registro, que es venció sin respuesta. Un presupuesto vencido no es un presupuesto vivo, y dejarlo vivo es como inventarse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esupuesto que venció y lo que dejó v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reveló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Marisol revisa su registro y ve el patrón: de ocho presupuestos enviados, cinco se aceptaron, dos siguen en seguimiento y uno se perdió por vencer. Y ve algo que no había notado: de los dos que siguen en seguimiento, uno llevaba nueve días esperando. Entonces cambia una regla: el segundo contacto se hace el día 2 y no el día 4, y si el cliente responde tarde, el presupuesto vuelve a salir con fecha nueva. La validez no era un detalle del documento: era el lugar donde se decidía el ritm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fecha límite y un siguiente paso con su propia fecha, para saber qué hace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falta es el mecanismo, no la rebaja. Sin fecha límite, el presupuesto no vence nunca y el cliente lo archiva; sin siguiente paso con fecha, nadie escribe al día siguiente y la venta se enfría sola. La fecha límite y el siguiente paso son las dos cosas que convierten un papel en un trabajo que avanza. El caso es ficticio y los dato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la validez y la figura de la vida de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0 $ por hora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baja a $2,400, porque $6,400 menos $3,200 de piezas, $400 de transporte y $400 extra de pieza son $2,400. Las ocho horas propias valen $1,200, así que el resultado es $1,200. Dividido entre las ocho horas da $150 por hora efectiva. La moraleja: si la pieza sube, el margen baja primer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tabla de la cabecer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Justo al revés. Sin fecha límite el presupuesto no vence nunca y en el registro queda como enviado para siempre: Marisol termina persiguiendo presupuestos viejos y contando clientes que ya no existen. En el ejercicio, el presupuesto del 9 de mayo se perdió justamente porque no tenía fecha de vencimiento que lo cerrara. La fecha no espanta al cliente: le da u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El cliente espera un trabajo distinto del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Nadie sabe si el trabajo se está atra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alidez → El precio envejece y nadie avisa que ya no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guiente paso → El presupuesto se queda archivado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inco partes del presupuesto: cada parte resuelve una falla distinta. El alcance evita la expectativa equivocada, el plazo evita la pregunta de si ya vas, la validez cierra el precio y el siguiente paso evita que el papel se quede arch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presupuesto en el registro con estado enviado y su fecha de salida →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rcarlo como en seguimiento y anotar el día del contacto →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rcarlo como aceptado o como perdido, con su razón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rlo con fecha, alcance, precio, plazo y siguiente paso → Env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estados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echa límite se cuenta en días naturales desde la fecha de emisión: siete días después del 8 de abril es el 15 de abril. El segundo contacto se hizo el día 10, que es dos días después de emitirlo. El orden importa: primero se define hasta cuándo vale el precio y después se programa el contacto dentro de ese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cabecera del presupuesto y el paso 2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alcance: qué incluye el trabajo y qué no → Calcular el margen y las horas, para saber qué tan apretado queda el precio → Elegir la fecha de emisión y la fecha en que vence la validez → Escribir el siguiente paso con fecha: qué tiene que hacer el cliente → Anotar el presupuesto en el registro con estado enviado y la fecha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alcance, porque es lo que hace comparable el presupuesto. Después los números, porque el margen y las horas deciden qué tan apretado queda el precio y cuánto puedes moverlo. Luego las dos fechas, que son el plazo y la validez. Al final el siguiente paso con su fecha, y por último la anotación en el registro, que es lo que garantiza que el presupuesto no se quede en un caj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tabla de la cabecer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lcance del presupuesto dice qué se hace y también qué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confunde el presupuesto con el trabajo: un presupuesto sin vencimiento no se cierra nunca y termina pesando en la cabeza del taller. La cuarta nota es el error clásico: repetir un precio vencido es regalar el margen y además hacer esperar al cliente. La segunda, la terc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la validez, la figura de la vida de un presupuesto y la sección 3 sobr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presupuesto que enviaste y escríbelo con las cinco partes: alcance, precio, plazo, validez y siguiente paso. Si te falta alguna, ese es el hueco real de tu negocio y no hace falta buscar más. Después arma un registro con una fila por presupuesto y cuatro columnas: fecha de envío, fecha límite, estado y siguiente paso. Llena las filas con los presupuestos que tienes pendientes ahora, aunque los números sean de memoria; si no sabes una fecha, escribe que no la sabes. Al final responde en una línea: cuántos presupuestos tienes esperando respuesta y cuál es el siguiente pas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inco partes y los cuatro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cinco partes y los cuatro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cinco partes y los cuatro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sas tiene que llevar u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cance, precio, plazo, validez y siguiente pas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presupuesto lleva fecha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precio sin vencimiento envejece y el cliente acaba comparando contra un número que y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cuántos días de validez le p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o que tarda tu negocio en responder, no por el número de días que te acomo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estados de un presupuesto env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viado, en seguimiento, aceptado y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 presupuesto que venció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marcas como perdido y escribes la razón. Un vencido no se persig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presupuesto que se te quedó sin respuesta y escribe dos fechas: la fecha en que venció o debió vencer, y la fecha en que debías hacer el segundo contacto. Después escribe qué cambiarías en el próximo presupuesto para que eso no vuelva a pasar. Una sola frase basta: si la respuesta es que le pongo fecha, ya l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980" r:id="rId1"/>
    <p:sldLayoutId id="2481910981" r:id="rId2"/>
    <p:sldLayoutId id="2481910982" r:id="rId3"/>
    <p:sldLayoutId id="24819109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3c5edf8f3f84990b743143bb70ee7c98924d25caef7c11e1.jpg"/>
  <Relationship Id="rId3" Type="http://schemas.openxmlformats.org/officeDocument/2006/relationships/hyperlink" Target="https://negocios.lumbre.lat/object/neg-ven-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hyperlink" Target="https://negocios.lumbre.lat/object/neg-ven-r01-oa02" TargetMode="External"/>
  <Relationship Id="rId4" Type="http://schemas.openxmlformats.org/officeDocument/2006/relationships/hyperlink" Target="https://negocios.lumbre.lat/object/neg-ven-r01-oa02"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hyperlink" Target="https://negocios.lumbre.lat/object/neg-ven-r01-oa02" TargetMode="External"/>
  <Relationship Id="rId4" Type="http://schemas.openxmlformats.org/officeDocument/2006/relationships/hyperlink" Target="https://negocios.lumbre.lat/object/neg-ven-r01-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hyperlink" Target="https://negocios.lumbre.lat/object/neg-ven-r01-oa02" TargetMode="External"/>
  <Relationship Id="rId4" Type="http://schemas.openxmlformats.org/officeDocument/2006/relationships/hyperlink" Target="https://negocios.lumbre.lat/object/neg-ven-r01-oa02"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hyperlink" Target="https://negocios.lumbre.lat/object/neg-ven-r01-oa02"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 Id="rId5"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2"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e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u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ven-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 presupuesto con alcance, precio, plazo y validez, y llevar un registro de los presupuestos enviados con su estado: enviado, en seguimiento, aceptado o perd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Ventas y seguimiento en negocios pequeños», en la ruta «Ya tengo un negocio». Retoma el caso ficticio de Marisol y su «Taller Marisol» y construye el presupuesto como documento de trabajo: alcance, precio, plazo, validez y siguiente paso. Termina con un registro de presupuestos enviados con su estado, ocho actividades evaluadas, dos juegos y un producto: un presupuesto con fecha y con siguiente pas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s · seguimiento · vigencia del precio · registro de ventas · v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pierde ventas porque le falten clientes. Las pierde porque nadie sabe a quién le escribió, qué le ofreció ni hasta qué día vale lo que ofreció. Un presupuesto sin fecha es una promesa sin plazo: el cliente lo guarda, el dueño lo olvida, y los dos creen que el otro sigue pensand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nstruye dos cosas concretas: un presupuesto que se puede leer sin el dueño al lado, con alcance, precio, plazo, validez y un siguiente paso con fecha; y un registro donde cada presupuesto enviado tiene un estado y una raz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el de siempre: Marisol, dueña de «Taller Marisol», que repara electrodomésticos domésticos y da mantenimiento del hogar desde un local rentado, sola, y atiende cuarenta servicios al mes.]]></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oy abres tu cuaderno de presupuestos, ¿puedes decir cuántos están esperando respuesta y qué toca hacer hoy con cada uno? Si la respuesta es que no lo sabes, esta lección te da el registro y la regla para mantener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presupuesto es un alcance escrito, no un núm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es el precio del trabajo: es la descripción del trabajo con un precio, una fecha y una salida. Cuando el presupuesto es sólo un número, el cliente no tiene forma de saber qué está comparando y el dueño no tiene forma de saber qué prometió. La diferencia se nota desde la primera visita: el cliente que recibió una lista sabe qué va a pasar en su casa; el que recibió un número tiene que imaginar, y lo que se imagina casi siempre es más caro que lo que ibas a cobrar.]]></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qué se hace y qué no se hace, escrito en una línea. Es la parte que evita la discusión después del traba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presupuesto es un alcance escrito, no un núm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el monto y la lista de lo que incluye. Un número suelto no se puede comparar; una lista, sí.]]></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en cuántos días se entrega y desde cuándo se cuenta. Un plazo sin fecha de arranque no es un plaz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idez: hasta qué día se sostiene ese precio. Sin validez, el presupuesto envejece en silen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qué tiene que hacer el cliente y en qué fecha. Sin este renglón, el presupuesto se queda archiv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presupuesto es un alcance escrito, no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de las cinco partes falta, el presupuesto deja de ser un documento de trabajo y se vuelve un número que nadie sabe interpret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artes-presupues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presupuesto es un alcance escrito, no un nú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hace el trabaj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el alcance en una sola línea: «Incluye [qué trabajo], [qué piezas o materiales], [qué garantía] y [cuántas visitas]. No incluye [qué queda fuera]». Esa línea es la que hace comparable tu presupuesto con el del otro, sin que tengas que decir que el tuyo es mej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cha y la validez: un presupuesto cadu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sin fecha es una cotización eterna, y una cotización eterna no se puede defender: el precio depende de lo que cuestan las piezas, y las piezas cambian; además, mientras el presupuesto siga vivo, el cliente sigue comparando contra un número viejo. Por eso todo presupuesto lleva dos fechas: la fecha en que se emite y la fecha en que deja de valer. Entre una y otra, el precio no se mu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cha y la validez: un presupuesto cadu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esupuesto no está vivo mientras espera: tiene una vida con fechas, y cada fecha pide una acción concre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vida-presupue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cha y la validez: un presupuesto cadu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lidez se decide con una sola pregunta: ¿cuánto tarda mi negocio en responder? Si en el taller de Marisol una reparación mayor tarda diez días en armarse porque hay que pedir una pieza, su presupuesto no puede tener quince días de validez: estaría prometiendo un precio que ella no puede sostener. En el ejercicio, la validez son siete días naturales contados desde el día en que se entrega el presupues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cha y la validez: un presupuesto cadu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a en la cabecera de un presupuesto.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390650"/>
                <a:gridCol w="4200525"/>
                <a:gridCol w="2524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em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de abr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 desde cuándo corre la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e abr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el precio deja de soste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motor y de transmisión de una lavadora; no incluye instalar una toma de agu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expectativas distintas de un lado y del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4200525"/>
                <a:gridCol w="2524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400: piezas $3,200, mano de obra $2,800 y transporte $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comparar listas y no sólo nú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días hábiles desde el pago del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la pregunta de cuándo vuelve el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por mensaje antes del 15 de abr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 qué hacer los días sigu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echa y la validez: un presupuesto cadu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que nadie reclamó]]></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 estado que no aparece en ninguna lista y es el más común: el presupuesto que se envió y que nadie reclamó nunca. Si no tiene fecha límite, ese presupuesto vive para siempre y el taller lo carga en la cabeza. Con fecha límite, el día siguiente de vencer pasa a perdido con su razón, y el registro empieza a decirte la ver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cuatro estados y un solo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enviado no es un trabajo: es una decisión que el cliente todavía no ha tomado. El registro sirve para no perder esa decisión. En cualquier momento tienes que poder responder cuántos presupuestos están fuera, en qué estado está cada uno y qué toca hacer hoy con él. Los estados son pocos a propósito, porque un registro con nueve estados no se mantiene ni una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cuatro estados y un solo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gistro no necesita más estados. Necesita que cada presupuesto tenga uno y que sepas qué hacer en cada u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stados-presupue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cuatro estados y un solo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iado: el presupuesto salió. Anotas la fecha de salida y no haces nada más hasta el día límit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eguimiento: hiciste un contacto y no hay respuesta. Escribes el siguiente paso con su propia fecha, para que mañana no dependa de tu memori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do: el cliente dijo que sí. Pasas el trabajo a la orden y lo anotas el mismo d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registro: cuatro estados y un solo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descr=""/>
          <p:cNvSpPr/>
          <p:nvPr/>
        </p:nvSpPr>
        <p:spPr>
          <a:xfrm>
            <a:off x="514350" y="2200275"/>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200275"/>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dido: el cliente dijo que no, o el precio venció. Dejas la razón escrita, porque un perdido con razón enseña y un perdido sin razón no.]]></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no es el trabajo]]></a:t>
            </a:r>
          </a:p>
        </p:txBody>
      </p:sp>
      <p:sp>
        <p:nvSpPr>
          <p:cNvPr id="12" name=""/>
          <p:cNvSpPr txBox="1"/>
          <p:nvPr/>
        </p:nvSpPr>
        <p:spPr>
          <a:xfrm>
            <a:off x="685800" y="26765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isol atiende cuarenta servicios al mes y cotiza los dos o tres que le piden. Si el registro le mostrara veinte presupuestos enviados sin fecha, sabría que el problema no es que le falten clientes: es que no está cerrando los que ya tiene. El registro convierte una sensación en un núme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1: Marisol y la lavadora que golpeaba al voltear · Paso 1 de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lamada y el alcanc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llama porque su lavadora golpea al voltear la carga. Marisol hace tres preguntas antes de cotizar: qué falla exactamente, desde cuándo y si alguien más la ha abierto. Con eso escribe el alcance: cambio de motor y de transmisión de la lavadora. Y escribe también lo que no incluye: no incluye instalar una toma de agua nueva ni repintar el pat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1: Marisol y la lavadora que golpeaba al voltear · Paso 2 de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esupuesto con sus cinco part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ale con fecha del 8 de abril y validez de siete días naturales, es decir hasta el 15 de abril. Precio: $6,400, desglosado en piezas por $3,200, mano de obra por $2,800 y transporte por $400. Plazo: entrega en cinco días hábiles desde el pago del anticipo. Y al final, el siguiente paso escrito: confirmar por mensaje antes del 15 de abr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1: Marisol y la lavadora que golpeaba al voltear · Paso 3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 que Marisol hace antes de enviarl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andar nada calcula el margen: $6,400 menos $3,200 de piezas y $400 de transporte son $2,800. El trabajo le ocupa ocho horas propias, valuadas a $150 la hora sólo para este ejercicio, así que el resultado real de esa venta es $1,600, o sea $200 por hora efectiva. Con ese número arriba sabe que un descuento de diez por ciento la dejaría en $960, y por eso decide que la validez del precio sea corta y por escri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1: Marisol y la lavadora que golpeaba al voltear · Paso 4 de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seguimiento con fech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cer día Marisol manda un mensaje corto y no manda el presupuesto otra vez. Pregunta si le conviene que el trabajo se lo haga en casa o si prefiere llevar la lavadora al taller, y da fecha: la próxima semana. Es una pregunta de logística, no de venta. Al quinto día la clienta responde que sí, y en el registro el presupuesto pasa de en seguimiento a aceptado, con la fecha de aceptación escri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2: el presupuesto que venció y lo que dejó ver el registr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esupues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 cliente pidió el cambio de un calentador de paso y de la tubería de la cocina. Marisol cotiza $8,900 con fecha del 2 de mayo y validez de siete días, o sea hasta el 9 de mayo. La clienta lo recibe y no contesta. El presupuesto queda en estado enviado, con su fecha de salida anot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2: el presupuesto que venció y lo que dejó ver el registr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segui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4 Marisol manda un mensaje: le dice que el precio se sostiene hasta el 9 de mayo y le pregunta si quiere que lo vuelva a cotizar. Sin respuesta. En el registro, el presupuesto pasa de enviado a en seguimiento, con el día 4 anotado como día del contacto y con un siguiente paso escrito: volver a escribir el día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2: el presupuesto que venció y lo que dejó ver el registr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venci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9 de mayo el presupuesto vence. Marisol no lo deja en un cajón esperando que la clienta se acuerde: lo marca como perdido y escribe la razón en el registro, que es venció sin respuesta. Un presupuesto vencido no es un presupuesto vivo, y dejarlo vivo es como inventarse un cl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el presupuesto de la reparación mayor · Ejemplo resuelto 2: el presupuesto que venció y lo que dejó ver el registro · Paso 4 de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reveló el registr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Marisol revisa su registro y ve el patrón: de ocho presupuestos enviados, cinco se aceptaron, dos siguen en seguimiento y uno se perdió por vencer. Y ve algo que no había notado: de los dos que siguen en seguimiento, uno llevaba nueve días esperando. Entonces cambia una regla: el segundo contacto se hace el día 2 y no el día 4, y si el cliente responde tarde, el presupuesto vuelve a salir con fecha nueva. La validez no era un detalle del documento: era el lugar donde se decidía el ritmo del tall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presupuesto se escribe con cinco partes y ninguna se queda en blanco. La segunda: la validez se decide con la pregunta de cuánto tarda tu negocio en responder, no con el número de días que te da la gana. La tercera: el presupuesto vencido no se persigue, se registra como perdido con su razón. Y el producto: un registro con una fila por presupuesto, con fecha de envío, fecha límite, estado y siguiente paso con fecha prop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dice que tu presupuesto está muy alto y que lo va a pensar. Lo que al presupuesto todavía le falta es lo más importante para poder darle seguimiento. ¿Cuál 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escuento del diez por ciento para que se decida hoy.]]></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fecha límite y un siguiente paso con su propia fecha, para saber qué hacer despué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segunda visita sin costo para volver a convencerl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recio más bajo con las mismas condicion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de la lavadora es de $6,400, con piezas por $3,200 y transporte por $400, y ocupa ocho horas propias valuadas a $150 la hora. Si las piezas suben $400 y Marisol no cambia el precio al cliente, ¿cuánto queda por hora efectiva de trabajo propio? Redondea a un decimal.]]></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por hora):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supuesto enviado sin fecha límite sigue vigente hasta que el cliente responda, así que conviene no poner fecha para no perder la ven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presupuesto con lo que pasa cuando fal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z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alide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guiente pas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ie sabe si el trabajo se está atrasan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envejece y nadie avisa que ya no lo sostie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supuesto se queda archivado sin respues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espera un trabajo distinto del que se hiz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l seguimiento de un presupuesto que acabas de enviar,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vi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r seguimi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istr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presupuesto en el registro con estado enviado y su fecha de salid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carlo como en seguimiento y anotar el día del contact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carlo como aceptado o como perdido, con su razón]]></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rlo con fecha, alcance, precio, plazo y siguiente paso]]></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upuesto del ejercicio se emitió el 8 de abril con validez de siete días naturales, así que vence el ___ de abril. El segundo contacto se hizo el ___ de abril, dos días después de emiti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caba de cotizar una reparación mayor y va a enviar el presupuesto.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alcance: qué incluye el trabajo y qué n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la fecha de emisión y la fecha en que vence la validez]]></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el siguiente paso con fecha: qué tiene que hacer el cliente]]></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el margen y las horas, para saber qué tan apretado queda el preci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l presupuesto en el registro con estado enviado y la fecha de sali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esupuesto sin fecha de vencimiento sigue vigente hasta que el cliente contes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lcance del presupuesto dice qué se hace y también qué no se hac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alidez del precio se decide con lo que tarda el negocio en respon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un presupuesto vence, conviene mandarlo otra vez con el mismo núme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sirve para saber cuántos presupuestos están fuera y qué toca hacer con cada u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presupuesto que enviaste y escríbelo con las cinco partes: alcance, precio, plazo, validez y siguiente paso. Si te falta alguna, ese es el hueco real de tu negocio y no hace falta buscar má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arma un registro con una fila por presupuesto y cuatro columnas: fecha de envío, fecha límite, estado y siguiente paso. Llena las filas con los presupuestos que tienes pendientes ahora, aunque los números sean de memoria; si no sabes una fecha, escribe que no la sabes.]]></a:t>
            </a:r>
          </a:p>
        </p:txBody>
      </p:sp>
      <p:sp>
        <p:nvSpPr>
          <p:cNvPr id="8" name=""/>
          <p:cNvSpPr txBox="1"/>
          <p:nvPr/>
        </p:nvSpPr>
        <p:spPr>
          <a:xfrm>
            <a:off x="514350" y="29432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responde en una línea: cuántos presupuestos tienes esperando respuesta y cuál es el siguiente paso de ho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el dato perfecto. Sirve más una fecha anotada hoy y aproximada que una fecha exacta que nunca anotas. Y si un presupuesto quedó en un cajón, ponle fecha de hoy y una validez corta: el contacto con ese cliente no puede empezar mejor que con una fecha nueva.]]></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inco partes y los cuatro est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y qué no se hace,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nto y la lista de lo que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ántos días se entreg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qué día se sostiene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 el cliente y e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salió y se esper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inco partes y los cuatro est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bo contacto y todavía no ha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dijo que no o el precio ven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cinco partes y los cuatro estad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ven-r01-oa02"/>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sas tiene que llevar un presupue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cance, precio, plazo, validez y siguiente paso con fec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presupuesto lleva fecha lími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precio sin vencimiento envejece y el cliente acaba comparando contra un número que ya no exis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cuántos días de validez le po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o que tarda tu negocio en responder, no por el número de días que te acomod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estados de un presupuesto envi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viado, en seguimiento, aceptado y perdi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 presupuesto que venció sin respues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marcas como perdido y escribes la razón. Un vencido no se persigue: se regist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presupuesto que se te quedó sin respuesta y escribe dos fechas: la fecha en que venció o debió vencer, y la fecha en que debías hacer el segundo contacto. Después escribe qué cambiarías en el próximo presupuesto para que eso no vuelva a pasar. Una sola frase basta: si la respuesta es que le pongo fecha, ya lo sabes.]]></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hueco fue la fecha, la solución es barata. Si el hueco fue el alcance, entonces el problema es otro y conviene revisarlo con cal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y las fechas son del ejercicio. Para el contexto fiscal de México, la fuente oficial es el Servicio de Administración Tributaria (SAT) y la ley federal vigente en la fecha de publicación; para los derechos de quien compra una reparación, la fuente es la PROFECO. Esta orientación general no sustituye la asesoría de un contador o un abogado. El control de los anticipos y de los saldos pendientes no se desarrolla aquí: ese control vive en la herramienta T11, dentro del Paquete profesio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presupuesto escrito en reparaciones de electrodoméstico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información debe llevar el presupuesto que entregas y cómo se presenta un reclam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cinco partes tiene un presupuesto, por qué la fecha de vencimiento decide el ritmo de tu taller, y cómo se lleva un registro de cuatro estados que no se abandon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alta para que esto sirva es un solo documento: el presupuesto del último trabajo, con las cinco partes, y la hoja de registro con los presupuestos que tienes fuera. Escríbelo esta semana.]]></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llenar la hoja descubres que no sabes cuántos presupuestos están esperando respuesta, ya sabes por dónde empezar: por la fech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 los anticipos y de los saldos pendientes lo encuentras en la herramienta T11, dentro del Paquete profesional; aquí sólo queda dicho que el presupuesto dice qué se paga y cuán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5-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6-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 presupuesto con alcance, precio, plazo, vigencia y siguiente paso, y llevar un registro con los cuatro estados. Siguiente paso: qué hacer cuando el cliente dice que está caro o que lo va a pens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2"/>
              </a:rPr>
              <a:t><![CDATA[Presupuestos y seguimiento: cada presupuesto lleva fecha y siguiente pa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margen y de las horas. Casi siempre el fallo está en olvidar las horas propias, o en dejar el presupuesto sin fecha límite y sin siguiente pa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2026-10-25T02:18:27Z</dcterms:created>
  <dcterms:modified xsi:type="dcterms:W3CDTF">2026-10-25T02:18:27Z</dcterms:modified>
  <dc:title>Presupuestos y seguimiento: cada presupuesto lleva fecha y siguiente paso</dc:title>
  <dc:description>Presentación editable del OA «Presupuestos y seguimiento: cada presupuesto lleva fecha y siguiente paso». Enlace: https://negocios.lumbre.lat/object/neg-ven-r01-oa02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