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oferta que el cliente pueda repeti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objeción no es un no»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n la puerta del cliente, de la primer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Antes de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nota en el celular tres cosas de cada llamada: de qué casa se trata (losa superior, casa de los años sesenta), qué se ve (gotera en el pasillo del piso de arriba) y qué alternativa tiene el cliente hoy (un maestro que ya pasó y no regresó). Con esas tres notas ya sabe a quién ofrece: a quien tiene una gotera en la losa y ya probó con un maestro 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n la puerta del cliente, de la primer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frase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uerta dice: «Yo resuelvo goteras en la losa de casas como la suya, con un diagnóstico escrito antes de empezar y dos años de garantía por escrito; hoy lo que suele pasar es que el maestro se va y la gotera vuelve». Esa frase es la del ejercicio, con el caso ficticio de «Taller Marisol»; en la vida real sale de las tres notas del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n la puerta del cliente, de la primer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recio, con la list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el presupuesto con cuatro renglones: materiales, mano de obra, número de visitas y garantía. No lo manda por WhatsApp como un número suelto: lo deja en papel, porque el cliente tiene que poder comparar esa lista con la del otro maestro, que también manda un número pero sin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en la puerta del cliente, de la primera llamada a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venta y l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rabajo se cotizó en $4,500 con materiales por $1,200 y transporte por $300: el margen de la venta fue $3,000. Marisol calculó además que el trabajo le tomaba dos horas suyas, valuadas a $150 por hora en este ejercicio, y que por eso el resultado real de esa venta fue $2,700. Con ese número en la cabeza, Marisol puede comparar contra un trabajo de $2,000 que se hace en medi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enta que no conviene ace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dido que suen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ontratista pide resolver seis goteras en tres casas del mismo fraccionamiento. El número de la venta es alto y el cliente parece serio: paga por transferencia y avisa con una semana de antici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enta que no conviene ace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pregunta cuántas horas son en total y cuántos materiales se gastan por casa. La respuesta: veinte horas de trabajo propio y materiales por $2,400 en las tres casas. Con los supuestos del ejercicio, esa venta deja un margen de $4,800 en total y un resultado de $1,800, porque veinte horas valuadas a $150 se llevan $3,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enta que no conviene ace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dice que no: cambia el alcance. Ofrece una sola casa por $2,100 con diagnóstico y garantía, y deja la segunda visita para después, cuando el cliente ya vio el resultado de la primera. Con el caso ficticio del ejercicio, esa casa deja $1,350 de margen y $900 por hora efectiva, muy por encima de los $90 por hora del pedid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enta que no conviene ace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grande no era malo: era un pedido sin horas contadas. A partir de ese día, antes de aceptar trabajo que ocupa más de una jornada, Marisol escribe el número de horas en el reverso del presupuesto. Ese es el entregable de esta lección aplicado a su negocio: un presupuesto que además de dinero lleva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700, porque el margen de $3,000 menos el valor de las dos horas propias deja $2,7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de la venta es el ingreso menos lo que consume la venta: $4,500 menos $1,200 menos $300 son $3,000. Sobre ese margen hay que pagar el trabajo propio: dos horas a $150 son $300, y el resultado es $2,700. El caso es ficticio y los números son del ejercicio. Quien dice que las horas propias no son costo está contando un sueldo que no se paga; quien resta el impuesto dos veces está contando dos veces la mism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el flujo de la figura d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350 $ por hora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de la venta es $3,000. Las dos horas propias valen $300, así que el resultado es $2,700. Dividido entre las dos horas da $1,350 por hora efectiva. Si tu resultado se acerca a $1,500, probablemente estás dividiendo el margen entre las horas sin restar el trabajo propio: el numerador es el resultado, no el marge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la hora propia valuada en $150, la primera venta deja $3,000 menos $450 y da $850 por hora efectiva; la segunda deja $2,000 menos $150 y da $1,850 por hora efectiva. La segunda gana por hora, aunque la primera tenga un número total mayor. Comparar sólo el ingreso o sólo el margen lleva a elegir mal el trabajo que s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margen de la venta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á muy caro» → Qué incluye exactamente es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hace cualquiera» → Por qué contratarte a ti y no 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voy a hacer yo» → Cuánto riesgo se está tomando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pués lo veo» → Qué le impide decidi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objeciones y la sección 3: cada objeción es una pregunta que el negocio responde con la lista de lo que incluye, la garantía, el riesgo que asume el cliente y la vigencia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cir en una frase qué vendes, a quién y con qué prueba →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robar que el problema que resuelve es el de ese cliente →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lcular el margen de la venta y las horas que ocupa → Margen y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sentar el presupuesto con la lista y la garantía, no sólo el número →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ofert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lternativa es lo que el cliente hace hoy cuando le duele, y la prueba es lo que te hace distinto y se puede comprobar. Si las dos están vacías, el cliente sólo tiene el precio: no hay compar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oferta, la primera fila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r en una frase qué vendes, a quién y con qué prueba → Confirmar de qué casa se trata y qué problema tiene exactamente → Calcular el margen de la venta y el valor de las horas propias → Anotar en el presupuesto las horas que va a tomar el trabajo → Entregar el presupuesto con la lista de lo que incluye y la garantía, no sólo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ice la oferta, porque sin ella las preguntas del cliente no tienen marco. Luego se confirma el problema, después se hacen los números y sólo al final se entrega el presupuesto: entregar el precio antes de calcular las horas es exactamente el error del pedido grande del ejempl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margen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resultado por hora efectiva es menor que el valor de tu hora, ese trabajo se está rega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confunde el dueño con el trabajo: si tus horas tienen un valor, entonces trabajar más horas de lo que vale tu negocio no mejora el resultado. La quinta nota confunde una objeción con una negativa: «está muy caro» es una petición de detalle sobre lo que incluye el precio. Las notas primera, segunda y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obre las dos medidas de una venta y la figura de las obje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trabajo que vendiste y escribe en una hoja o en una nota del celular cuatro cosas: el ingreso de la venta, lo que consumió (materiales, transporte, consumibles), las horas que te tomó y el valor que le pones a tu hora. Con esos cuatro números calcula el resultado por hora de ese trabajo. Después escribe tu oferta en la frase de los cuatro huecos. Si algo no lo sabes, escribe que no lo sabes: esa es la primera decisión que sale de aquí. Con la hoja llena, responde en una línea qué tipo de trabajo vas a empezar a cotizar con horas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ce si una oferta está bie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liente puede repetirla sin inventar nada y sabe qué incluy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el valor de la hora propia en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venta puede dejar buen margen y, aun así, consumir horas por debajo de lo que va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obje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regunta disfrazada de no. Se responde con una frase corta que devuelve la comparació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un presupuesto además d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ista de lo que incluye: materiales, visitas, garantía y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cide si un pedido grande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lculando las horas que ocupa y restándolas del margen, no mirando sólo e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el tipo de trabajo que menos quieres hacer en el próximo mes y calcula, con las cifras de tu negocio, cuánto te cuesta cada vez que lo aceptas. Ese número es el que va a cambiar tu mezcla de trab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981" r:id="rId1"/>
    <p:sldLayoutId id="2481910982" r:id="rId2"/>
    <p:sldLayoutId id="2481910983" r:id="rId3"/>
    <p:sldLayoutId id="24819109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832c1bdca1a4d6b5dde23793a3ff0329ec1b586b32256301.jpg"/>
  <Relationship Id="rId3" Type="http://schemas.openxmlformats.org/officeDocument/2006/relationships/hyperlink" Target="https://negocios.lumbre.lat/object/neg-ve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hyperlink" Target="https://negocios.lumbre.lat/object/neg-ven-r01-oa01" TargetMode="External"/>
  <Relationship Id="rId4" Type="http://schemas.openxmlformats.org/officeDocument/2006/relationships/hyperlink" Target="https://negocios.lumbre.lat/object/neg-ven-r01-oa01"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hyperlink" Target="https://negocios.lumbre.lat/object/neg-ven-r01-oa01" TargetMode="External"/>
  <Relationship Id="rId4" Type="http://schemas.openxmlformats.org/officeDocument/2006/relationships/hyperlink" Target="https://negocios.lumbre.lat/object/neg-ven-r01-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hyperlink" Target="https://negocios.lumbre.lat/object/neg-ven-r01-oa01" TargetMode="External"/>
  <Relationship Id="rId4" Type="http://schemas.openxmlformats.org/officeDocument/2006/relationships/hyperlink" Target="https://negocios.lumbre.lat/object/neg-ven-r01-oa01"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hyperlink" Target="https://negocios.lumbre.lat/object/neg-ven-r01-oa01"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1"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a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ven-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a oferta del negocio en una frase que un cliente pueda repetir, identificar a quién se le ofrece y distinguir una venta que deja margen de una venta que ocupa horas por debajo de lo que va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área «Ventas y seguimiento» dentro de la ruta «Ya tengo un negocio». Parte de un caso ficticio —Marisol y su «Taller Marisol», que además de electrodomésticos atiende filtraciones en casas de los años sesenta— y construye en orden la oferta en una frase, el cliente concreto, la objeción que aparece en la mesa y la venta que no conviene aceptar. Termina con ocho actividades evaluadas, dos juegos de repaso y un producto que el dueño del negocio se llev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ferta · cliente ideal · objeciones · margen por venta · ven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ingún negocio pequeño cierra por falta de trabajo. Cierra porque nadie sabe explicar qué vende, para quién lo vende y si esa venta le deja algo. Cuando la oferta no se entiende, el cliente compara por precio y el más barato siempre gana: no por maldad del cliente, sino porque no hay nada más que comparar. Esta lección construye tres cosas concretas: una oferta que se pueda repetir de memoria, un cliente al que sí le sirve y una forma de saber, antes de aceptar, si la venta deja margen o sólo deja horas ocup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un cliente te pregunta «¿y esto qué es?», ¿puedes contestar en una frase sin plan que se entienda? Y si contesta que sí, ¿puedes decir en diez segundos cuánto te queda de esa venta? Las dos preguntas se responden con lo que vas a ver en esta le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que el cliente pueda repet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una oferta no es que suene bien en tu mesa, sino que el cliente la pueda repetir en su casa, en su trabajo o frente a un vecino sin inventar nada. Si necesita explicar tu negocio con palabras que tú no usas, tu negocio todavía no tiene una oferta: tiene una activity que describe lo que haces.]]></a:t>
            </a:r>
          </a:p>
        </p:txBody>
      </p:sp>
      <p:sp>
        <p:nvSpPr>
          <p:cNvPr id="8" name=""/>
          <p:cNvSpPr txBox="1"/>
          <p:nvPr/>
        </p:nvSpPr>
        <p:spPr>
          <a:xfrm>
            <a:off x="514350" y="29432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vendes: el resultado concreto que el cliente recibe, no la técnica que usas. No «aplicación de impermeabilización», sino «deja de gotear esa losa» — y si necesitas la palabra técnica, va después, no an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que el cliente pueda repet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el tipo de casa, de cliente o de problema para el que lo que haces funciona. Un mismo trabajo puede ser la solución para una casa y un problema para otr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ustituye: lo que el cliente hace hoy cuando le duele. Si no hay alternativa, no hay decisión: hay preci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ueba: la evidencia concreta que te hace distinto. Una visita sin costo, una garantía escrita, una foto del antes y el después, un horario que sí se cu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que el cliente pueda repet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preguntas que ordenan una oferta. Si una de las cuatro no tiene respuesta corta, la oferta todavía no está escri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ferta-client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que el cliente pueda repet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se puede repeti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tu oferta en una sola frase con cuatro huecos: «Para [quién], resuelvo [problema] con [promesa comprobable], distinto de [alternativa de hoy]». Si no cabe en esa frase, todavía no tienes una oferta: tienes un catálogo de servici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venta se mide con dos cosas, no con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de una venta no dice si te convino. Una venta puede tener un ingreso alto y dejarte menos que otra mucho más barata, y hay dos formas de que eso pase: se te va más dinero en materiales de lo que esperabas, o se te va más tiempo del que vale. En el caso ficticio de esta lección, un trabajo de reparación por $4,500 deja $3,000 de margen, pero si son dos horas tuyas el resultado baja a $2,70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venta se mide con dos cosas, no con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venta no se juzga por el ingreso, sino por lo que queda después de materiales y de tu tiemp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rgen-ven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venta se mide con dos cosas, no con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el precio de una venta no se juzga solo contra el mercado, sino contra dos números tuyos: cuánto te cuestan los materiales y el transporte de cada venta, y cuánto vale tu hora. Cuando esos dos números no están escritos, cualquier precio parece razonable, y el negocio termina regalando hor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venta se mide con dos cosas, no con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números de una venta y para qué sirve cada uno.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28775"/>
                <a:gridCol w="3095625"/>
                <a:gridCol w="3390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ú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e pagan, con impuestos y materiales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tra el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menos materiales, transporte y consum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si el trabajo paga lo que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menos el valor de las horas tuy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entre tipos de trabajo y decidir qué vendes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venta se mide con dos cosas, no con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más caro: el trabajo que «se come» el dí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abajos que dejan $8,000 y consumen cuatro días completos de tu tiempo, y trabajos que dejan $3,000 y se hacen en una mañana. Con sólo el ingreso, el negocio elige mal. Con el resultado por hora, el negocio puede preguntar: ¿qué hago menos, a quién le vendo otra vez y qué proceso necesita una orden de trabaj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objeción no es un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está muy caro» no está diciendo que no te va a comprar: está diciendo que no sabe qué está comparando. Una objeción es una pregunta disfrazada, y se responde con una frase, no con un discurso. La respuesta corta que funciona es la que devuelve el control de la decisión al cl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objeción no es un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objeción es una pregunta que el negocio puede contestar en una fras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bje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objeción no es un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muy caro» → «Qué incluye exactamente ese precio»: materiales, número de visitas, garantía, limpieza. El precio se vuelve comparable porque el cliente tiene la lista dela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lo hace cualquiera» → «Qué pasa si vuelve a fallar»: la garantía escrita y el diagnóstico con fotos responden sin decir que los demás son incompetente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voy a hacer yo» → «Cuánto riesgo se está tomando»: el costo de equivocarse también es un precio, y suele ser más caro que el presupues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objeción no es un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lo veo» → «Qué impide decidir hoy»: el diagnóstico sin costo y el precio escrito por cinco días quitan la prisa del medio, no la urgencia 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1: Marisol en la puerta del cliente, de la primera llamada al cobro · Paso 1 de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Antes de la visi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nota en el celular tres cosas de cada llamada: de qué casa se trata (losa superior, casa de los años sesenta), qué se ve (gotera en el pasillo del piso de arriba) y qué alternativa tiene el cliente hoy (un maestro que ya pasó y no regresó). Con esas tres notas ya sabe a quién ofrece: a quien tiene una gotera en la losa y ya probó con un maestro suel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1: Marisol en la puerta del cliente, de la primera llamada al cobro · Paso 2 de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frase de la ofer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uerta dice: «Yo resuelvo goteras en la losa de casas como la suya, con un diagnóstico escrito antes de empezar y dos años de garantía por escrito; hoy lo que suele pasar es que el maestro se va y la gotera vuelve». Esa frase es la del ejercicio, con el caso ficticio de «Taller Marisol»; en la vida real sale de las tres notas del paso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1: Marisol en la puerta del cliente, de la primera llamada al cobr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recio, con la lista dela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el presupuesto con cuatro renglones: materiales, mano de obra, número de visitas y garantía. No lo manda por WhatsApp como un número suelto: lo deja en papel, porque el cliente tiene que poder comparar esa lista con la del otro maestro, que también manda un número pero sin lis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1: Marisol en la puerta del cliente, de la primera llamada al cobro · Paso 4 de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venta y las hor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se cotizó en $4,500 con materiales por $1,200 y transporte por $300: el margen de la venta fue $3,000. Marisol calculó además que el trabajo le tomaba dos horas suyas, valuadas a $150 por hora en este ejercicio, y que por eso el resultado real de esa venta fue $2,700. Con ese número en la cabeza, Marisol puede comparar contra un trabajo de $2,000 que se hace en media mañ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2: la venta que no conviene aceptar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 que suena bi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tratista pide resolver seis goteras en tres casas del mismo fraccionamiento. El número de la venta es alto y el cliente parece serio: paga por transferencia y avisa con una semana de anticip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2: la venta que no conviene aceptar · Paso 2 de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que faltab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pregunta cuántas horas son en total y cuántos materiales se gastan por casa. La respuesta: veinte horas de trabajo propio y materiales por $2,400 en las tres casas. Con los supuestos del ejercicio, esa venta deja un margen de $4,800 en total y un resultado de $1,800, porque veinte horas valuadas a $150 se llevan $3,00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2: la venta que no conviene aceptar · Paso 3 de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dice que no: cambia el alcance. Ofrece una sola casa por $2,100 con diagnóstico y garantía, y deja la segunda visita para después, cuando el cliente ya vio el resultado de la primera. Con el caso ficticio del ejercicio, esa casa deja $1,350 de margen y $900 por hora efectiva, muy por encima de los $90 por hora del pedido comple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visita de diagnóstico que sí se cobró · Ejemplo resuelto 2: la venta que no conviene aceptar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grande no era malo: era un pedido sin horas contadas. A partir de ese día, antes de aceptar trabajo que ocupa más de una jornada, Marisol escribe el número de horas en el reverso del presupuesto. Ese es el entregable de esta lección aplicado a su negocio: un presupuesto que además de dinero lleva hor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scribir la oferta en la frase de los cuatro huecos. La segunda: poner el valor de tu hora al lado del margen en cada venta. La tercera: tratar cada objeción como una pregunta con respuesta corta. Y el producto: un presupuesto del último trabajo, con el ingreso, los materiales, las horas y el resultado por hora, todo en la misma ho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una reparación de $4,500. Los materiales cuestan $1,200, el transporte $300 y el trabajo son dos horas tuyas valuadas a $150 por hora. ¿Qué queda de esa ven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3,000, porque el margen es el ingreso menos los materiales y el transport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700, porque el margen de $3,000 menos el valor de las dos horas propias deja $2,70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000, porque las horas propias no son un costo si las trabajas tú.]]></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2,400, porque a todo hay que restarle el impues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Marisol cobra $4,500, gasta $1,200 en materiales y $300 en transporte, y el trabajo le ocupa dos horas propias valuadas a $150 la hora. ¿Cuánto queda por hora efectiva de trabajo propio? Redondea a un decimal.]]></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por hora):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venta deja $3,000 de margen y ocupa tres horas propias, es más rentable que una venta que deja $2,000 y ocupa una hora, suponiendo que tu hora vale lo mismo en las d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objeción con la pregunta que realmente está hacie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á muy ca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 hace cualquie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 voy a hacer y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pués lo ve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qué contratarte a ti y no a otr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riesgo se está tomando el cl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le impide decidir hoy]]></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incluye exactamente ese pre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para aceptar una venta que conviene,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fer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ient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gen y hora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cir en una frase qué vendes, a quién y con qué prueb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robar que el problema que resuelve es el de ese c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lcular el margen de la venta y las horas que ocupa]]></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sentar el presupuesto con la lista y la garantía, no sólo el número]]></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ferta se escribe con cuatro huecos: «Para [cliente], resuelvo [problema] con [prueba], distinto de [alternativa]». En el caso ficticio del ejercicio, la alternativa de hoy es el maestro suelto sin garantía, y la prueba es el ___ sin costo con dos años de garant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s a la casa de un cliente nuevo con el presupuesto en la mano.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de qué casa se trata y qué problema tiene exactam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en el presupuesto las horas que va a tomar el trabaj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 en una frase qué vendes, a quién y con qué prueb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ar el margen de la venta y el valor de las horas propias]]></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egar el presupuesto con la lista de lo que incluye y la garantía, no sólo el núme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negoc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de una venta es el ingreso menos los materiales, el transporte y los consumibl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resultado por hora efectiva es menor que el valor de tu hora, ese trabajo se está regalan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horas del dueño no cuentan como costo, porque el dueño no cobra un sueldo por ell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nto de equilibrio se obtiene dividiendo los costos fijos entre el margen unitari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objeción como «está muy caro» significa que el cliente no va a compr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trabajo que vendiste y escribe en una hoja o en una nota del celular cuatro cosas: el ingreso de la venta, lo que consumió (materiales, transporte, consumibles), las horas que te tomó y el valor que le pones a tu ho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os cuatro números calcula el resultado por hora de ese trabajo. Después escribe tu oferta en la frase de los cuatro huecos. Si algo no lo sabes, escribe que no lo sabes: esa es la primera decisión que sale de aquí.]]></a:t>
            </a:r>
          </a:p>
        </p:txBody>
      </p:sp>
      <p:sp>
        <p:nvSpPr>
          <p:cNvPr id="8" name=""/>
          <p:cNvSpPr txBox="1"/>
          <p:nvPr/>
        </p:nvSpPr>
        <p:spPr>
          <a:xfrm>
            <a:off x="514350" y="26003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hoja llena, responde en una línea qué tipo de trabajo vas a empezar a cotizar con horas dent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el dato perfecto. Sirve más una cifra de hace dos semanas que una cifra exacta que nunca escribes. Y si no sabes cuánto vale tu hora, usa el último sueldo que te pagaste o lo que pagarías por contratar a alguien para ese trabajo: es un supuesto, y por eso se escribe como tal.]]></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oncepto y definición c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endes, a quién y con qué prueba,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menos lo que consume es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realmente dedicada a vender o produc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menos el valor de las horas prop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isfrazada d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lo que incluye el precio, no sólo el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oncepto y definición cor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ven-r01-oa01"/>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ce si una oferta está bien escri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liente puede repetirla sin inventar nada y sabe qué incluye el pre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el valor de la hora propia en el presupues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venta puede dejar buen margen y, aun así, consumir horas por debajo de lo que val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obje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egunta disfrazada de no. Se responde con una frase corta que devuelve la comparación al clie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un presupuesto además del númer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e lo que incluye: materiales, visitas, garantía y hor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cide si un pedido grande convien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lculando las horas que ocupa y restándolas del margen, no mirando sólo el ingre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el tipo de trabajo que menos quieres hacer en el próximo mes y calcula, con las cifras de tu negocio, cuánto te cuesta cada vez que lo aceptas. Ese número es el que va a cambiar tu mezcla de trabajos.]]></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cuánto te cuesta, empieza por el número de horas y multiplícalo por un valor de hora conservador.]]></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cómo se escribe una oferta que el cliente pueda repetir, por qué una venta se mide con margen y horas, y cómo se responde una objeción sin discutir el precio. Lo que falta para que esto sirva en tu negocio es un solo documento: el presupuesto con horas. Escríbelo esta semana con tu último trabajo real y compáralo con el número que traías en la cabeza. Si hay diferencia, ya sabes dónde estaba el err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a oferta comprable, medir una venta con margen y horas, y responder una objeción. Siguiente paso: cómo se sigue a un cliente después de la venta y cómo se consigue que vuelv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1"/>
              </a:rPr>
              <a:t><![CDATA[Vender sin regalar el negocio: qué vendes y a quié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l margen y de las horas. Casi siempre el fallo está en olvidar restar el trabajo propio, o en dar por hecho que el cliente ya entendió la of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2026-10-25T02:18:28Z</dcterms:created>
  <dcterms:modified xsi:type="dcterms:W3CDTF">2026-10-25T02:18:28Z</dcterms:modified>
  <dc:title>Vender sin regalar el negocio: qué vendes y a quién</dc:title>
  <dc:description>Presentación editable del OA «Vender sin regalar el negocio: qué vendes y a quién». Enlace: https://negocios.lumbre.lat/object/neg-ven-r01-oa01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