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8-plan-de-mejor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Objetivo de la hoj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8-plan-de-mejora]]></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8-plan-de-mejor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agenda a un plan de treinta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hallaz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revisa la agenda de pedidos (T13) del mes anterior y cuenta las entregas que salieron con un día de atraso: tres de cada diez. Ese es el hallazgo, con su dato y con su mes. No es una impresión: es un conte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agenda a un plan de treinta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situación y el valor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ituación inicial dice: tres de cada diez entregas del mes se atrasan un día. El indicador es días de atraso por trabajo, con su unidad en días. El valor inicial del ejercicio es un día de atraso por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agenda a un plan de treinta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cción, en una frase: separar la agenda por días y no aceptar más de tres trabajos por día, dejando el viernes para cobrar. El responsable es Marisol. Las fechas van del 3 al 30 de marzo. La evidencia será la agenda con los huecos marcado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agenda a un plan de treinta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30 de marzo, Marisol compara los dos valores: el indicador del mes fue de cero días de atraso en las dos últimas semanas, contra un día por trabajo en el mes anterior. Escribe el resultado y guarda la agenda como evidencia. Y escribe también lo que no cambió: el número de trabajos por día, que siguió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lan que se cumplió y no movió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lan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es anterior, Marisol escribió un plan para reducir los atrasos: avisar un día antes de cualquier retraso y anotar el motivo del atraso en la agenda. Cumplió las dos cosas: avisó y anotó. La evidencia estaba completa y el plan se hizo dentro de los treinta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lan que se cumplió y no movió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ía treinta, el indicador no se movió: los atrasos siguieron en tres de cada diez. Marisol escribe el resultado en la fila: el plan se aplicó completo y el número no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lan que se cumplió y no movió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ausa no era la falta de aviso ni la falta de anotación: era que las piezas no llegaban a tiempo. El aviso funcionaba; el material, no. Con ese dato, el plan del mes siguiente ataca otra cosa, y esta vez con el proveedor en la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lan que se cumplió y no movió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lazo de treinta días organiza la aplicación del plan, y nada más. Un plan aplicado a tiempo puede no mover ningún número, y ese resultado también se escribe. Por eso la hoja pide un indicador y una revisión: sin ellos, el mes se cerraría con la sensación de haber trabajado, que es lo más caro que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8-plan-de-mejor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de la hoja»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Curso relacionado»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2 de 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3 de 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4 de 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5 de 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plan se aplicó completo y el número no se movió: hay que escribir ese resultado y buscar otra causa, que en el caso fue la pieza que no llegaba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plicar el plan y mover el número son dos cosas distintas. El plazo de treinta días organiza la aplicación: quién lo hace, cuándo y con qué evidencia. El número depende de la causa que se atacó, y en el ejemplo la causa no era la falta de aviso sino la pieza que no llegaba a tiempo. Por eso la hoja pide escribir el resultado aunque el número no se haya movido: ese resultado es lo que evita repetir el mismo plan e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2 y el aviso de la adver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8-plan-de-mejor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0 día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l mes del ejercicio se escriben cinco días de acción, veinte de ejecución y cinco de revisión: son treinta. Treinta menos treinta son cero días de holgura. Por eso el plan tiene que empezar con un hallazgo que ya está medido en una hoja de la biblioteca: no hay tiempo de sobra para descubrir el problema y resolverlo en el mismo me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os treinta días del plan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8-plan-de-mejor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es del plan organiza la aplicación y nada más. El responsable puede cumplir su parte a tiempo y el número no moverse, como en el ejemplo resuelto 2, donde el plan se aplicó completo y los atrasos siguieron igual. Por eso el resultado se escribe aunque el número no haya cambiado, y por eso el valor esperado es una hipótesis y no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viso de la advertencia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8-plan-de-mejor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ituación inicial → El hallazgo, con su dato y con su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ción → Qué se va a hacer, en una frase com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onsable → La persona que l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 La prueba que demuestra que la acción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dicador → El número que se va a seguir, con su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ultado de la revisión → Qué pasó al comparar el valor nuevo con el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ocho columnas de la figura y la tabla de campos y unidades: cada columna tiene un propósito y el orden importa. La situación inicial da el dato, la acción y el responsable dan el qué y el quién, la evidencia y las fechas dan el cómo se comprueba, el indicador y el valor inicial dan la medición, y el resultado de la revisión es lo que se escribe al día treinta, haya cambiado el número o no. La figura de las ocho columnas del plan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8-plan-de-mejor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egir el hallazgo y escribir la situación con su dato →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finir el indicador y anotar el valor inicial →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cribir la acción, el responsable y las fechas →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Guardar la evidencia de que la acción se hizo →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arar el valor nuevo con el inicial y escribir el resultado →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iclo del plan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8-plan-de-mejor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dicador · garant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indicador es el número que se sigue, y su valor inicial es el punto de comparación. El plazo de treinta días organiza la aplicación: cuándo empieza, quién lo hace y cuándo se revisa. Lo que no hace es garantizar resultados económicos, porque un plan bien aplicado puede atacar una causa que no era la del problema, como pasó en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dvertencia de la hoja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8-plan-de-mejor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ige un hallazgo de sus hojas y lo escribe con su dato y con su mes → Define el indicador con su unidad y anota el valor inicial de hoy → Escribe la acción en una frase, con su responsable y sus dos fechas → Anota qué evidencia va a demostrar que la acción se hizo → Fija la fecha de revisión y escribe qué pasa si no se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hallazgo con su dato, porque un plan sin dato es una intención. Luego el indicador y el valor inicial, que son la vara de medir. Después la acción, el responsable y las fechas, que es lo que hace que el mes se pueda cumplir. Luego la evidencia, que es lo que permite comprobarlo. Y al final la fecha de revisión y la consecuencia de no cumplir, que es lo que le da peso al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l ciclo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8-plan-de-mejor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mes del plan garantiza que el indicador se mueva, porque el responsable ya tiene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es la que no se sostiene: el mes organiza la aplicación y no garantiza que el número se mueva. Es posible cumplir el plan a tiempo y que el indicador no cambie, como en el ejemplo resuelto 2, y por eso el resultado se escribe igual. Las notas primera, tercera, cuarta y quinta sí se sostienen: hallazgo con dato, evidencia desde el principio, resultado escrito y un solo indic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dvertencia de la hoja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8-plan-de-mejor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erramienta. Primero llena el plan con el caso ficticio de esta página: tres de cada diez entregas con un día de atraso, la acción del tope de tres trabajos por día, el responsable, las fechas del 3 al 30 de marzo y la revisión. Después escribe, en una hoja aparte, un plan tuyo de treinta días, con un hallazgo de una de las hojas de la biblioteca, un indicador con su unidad y su valor inicial. Si no tienes datos medidos, no inventes: usa el caso de esta hoja. Al final escribe una línea: ¿qué indicador vas a comparar el día tre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busca un plan que hiciste hace meses y nunca revisaste. ¿Podrías decir hoy, con números, si sirvió? Si la respuesta es que no, esa es la tarea de este mes: escribir el plan con su indicador y revisarlo el día treinta, aunque el número no se mueva. El resultado escrito es el que hace que el mes que viene no repita el mismo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 Memoria: el plan de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 Memoria: el plan de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garantiza el mes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ada económico. Ordena la aplicación: cuándo, quién y con qué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sale el hallaz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una hoja de la biblioteca, con un dato y con su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indicadores acepta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o. Con dos, la revisión del día treinta no se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el número no se mo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escribe igual: es un resultado, y es lo que evita repetir el mismo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puede revisar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lquiera que vea la evidencia. Si sólo tú puedes, la evidencia no está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8-plan-de-mejor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5493" r:id="rId1"/>
    <p:sldLayoutId id="2481915494" r:id="rId2"/>
    <p:sldLayoutId id="2481915495" r:id="rId3"/>
    <p:sldLayoutId id="248191549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16ae4819db7b24b850021632b9835d34b7ea2de1f65bc181.jpg"/>
  <Relationship Id="rId3" Type="http://schemas.openxmlformats.org/officeDocument/2006/relationships/hyperlink" Target="https://negocios.lumbre.lat/object/neg-t18-plan-de-mejor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hyperlink" Target="https://negocios.lumbre.lat/object/neg-t18-plan-de-mejora" TargetMode="External"/>
  <Relationship Id="rId4" Type="http://schemas.openxmlformats.org/officeDocument/2006/relationships/hyperlink" Target="https://negocios.lumbre.lat/object/neg-t18-plan-de-mejora"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hyperlink" Target="https://negocios.lumbre.lat/object/neg-t18-plan-de-mejora" TargetMode="External"/>
  <Relationship Id="rId4" Type="http://schemas.openxmlformats.org/officeDocument/2006/relationships/hyperlink" Target="https://negocios.lumbre.lat/object/neg-t18-plan-de-mejor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hyperlink" Target="https://negocios.lumbre.lat/object/neg-t18-plan-de-mejora" TargetMode="External"/>
  <Relationship Id="rId4" Type="http://schemas.openxmlformats.org/officeDocument/2006/relationships/hyperlink" Target="https://negocios.lumbre.lat/object/neg-t18-plan-de-mejora"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hyperlink" Target="https://negocios.lumbre.lat/object/neg-t18-plan-de-mejora"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8-plan-de-mejora"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jo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b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onsab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ech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18-plan-de-mejora"/>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 hallazgo de tu negocio en una acción con responsable, fecha, evidencia y un indicador de seguimiento, y revisarlo a los treinta dí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18 de la biblioteca de negocios: una hoja que se llena en tu cuaderno o en una hoja de cálculo de tu computadora. La situación inicial con su dato, la acción, el responsable, las fechas, la evidencia y el indicador, con la revisión a los treinta días. Trae dos ejemplos resueltos del caso ficticio de Marisol, la tabla de campos y unidades, los supuestos, los límites, el curso relacionado y las demás herramientas de la bibliotec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lan de mejora · mejora continua · indicadores · responsable · treinta dí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de mejora sirve para lo que ya se sabe que falla, no para lo que uno imaginó que podría mejorar. Por eso empieza en un hallazgo con un dato: tres de cada diez entregas se atrasan, dos piezas de cada treinta salieron malas, de cada diez presupuestos quedan cuatro sin respuesta. De ese dato sale una acción, con un responsable y una fecha, y a los treinta días se revisa con el mismo número. Es la última hoja de la biblioteca porque es la que junta todas las demá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plazo de treinta días NO garantiz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es organiza la aplicación del plan: cuándo empieza, quién lo hace, qué evidencia se guarda y cuándo se revisa. No garantiza resultados económicos. Un plan aplicado a tiempo puede no mover ni un peso del mes, y eso no significa que esté mal aplicado: significa que la causa que se atendió no era la causa del problema. Esta hoja ordena y enseña; no prome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hallazgo estoy atendiendo, con qué dato, y qué número va a cambiar cuando termine el mes? Si las tres respuestas están escritas, el plan exis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es convertir un hallazgo medido en una acción con fecha y responsable, y comprobar a los treinta días si el número se movió. La hoja no promete que el número se mueva: lo que hace es poner la evidencia de lo que se hizo y el número que se compara, para que al final del mes se pueda aprender algo. Un plan sin indicador es una tarea; un plan con indicador es una medición.]]></a:t>
            </a:r>
          </a:p>
        </p:txBody>
      </p:sp>
      <p:sp>
        <p:nvSpPr>
          <p:cNvPr id="8" name=""/>
          <p:cNvSpPr txBox="1"/>
          <p:nvPr/>
        </p:nvSpPr>
        <p:spPr>
          <a:xfrm>
            <a:off x="514350" y="3267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plan parta de un hallazgo con dato, no de una impresión.]]></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acción se pueda escribir en una frase y se pueda hacer en el 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quede un responsable con nombre y una fecha de cierre dentro de los treinta dí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al día treinta se comparen el valor inicial y el valor nuevo, y se escriba lo que pas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primeras columnas son las que separan un plan de una queja. Si el hallazgo no trae un dato y la acción no se puede escribir en una frase, todavía no hay pla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8-column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solo hallazgo para el mes. Un plan con cinco acciones es una lista de deseos; con una acción, se puede saber si funcionó.]]></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situación inicial con su dato: qué pasa, cuántas veces y en qué mes. Copia el número de la hoja donde viene: la agenda, el inventario, el registro de incidencias o el de cobro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valor inicial del indicador. Si el indicador es «días de atraso por trabajo», el valor inicial es el número de hoy, con su uni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la acción en una frase, con un verbo que se pueda comprobar: separar la agenda por días, escribir el aviso un día antes, poner un tope de tres trabajos por día. Si la frase necesita dos comas y un «y», todavía no es una acción.]]></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responsable. Que sea una persona y no un «equipo»: en un negocio pequeño, las acciones sin nombre no se hacen.]]></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 fecha de inicio y la fecha de cierre. La de cierre va dentro de los treinta días: si la fecha queda en el aire, el plan no exis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evidencia va a demostrar que la acción se hizo: la agenda con los huecos marcados, la foto del estante, la copia del presupuesto con la fecha. Sin evidencia, al día treinta sólo queda la memori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el indicador y su unidad, y el valor que esperarías. El valor esperado no es una meta: es la hipótesis con la que vas a comparar. Si el número no se mueve, se aprende igu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pasa si no se cumple: qué se deja de hacer, a quién se le avisa o qué se pide. Esa fila es la que convierte un plan en un compromis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la fecha de revisión y anótala. Al día treinta, escribe el valor nuevo, compáralo con el inicial y redacta el resultado, aunque sea «no se movió». El resultado escrito es el que alimenta el mes siguie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seis es el que convierte el plan en aprendizaje. Sin revisión, un plan de treinta días es un mes de trabajo que nadie sabe si sirvió.]]></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8-cicl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os atrasos de las entregas · Ejemplo resuelto 1: de la agenda a un plan de treinta dí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hallazg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revisa la agenda de pedidos (T13) del mes anterior y cuenta las entregas que salieron con un día de atraso: tres de cada diez. Ese es el hallazgo, con su dato y con su mes. No es una impresión: es un conteo. (Cifras del caso ficticio del ejerci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os atrasos de las entregas · Ejemplo resuelto 1: de la agenda a un plan de treinta dí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ituación y el valor inici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tuación inicial dice: tres de cada diez entregas del mes se atrasan un día. El indicador es días de atraso por trabajo, con su unidad en días. El valor inicial del ejercicio es un día de atraso por trabaj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os atrasos de las entregas · Ejemplo resuelto 1: de la agenda a un plan de treinta dí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ac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ión, en una frase: separar la agenda por días y no aceptar más de tres trabajos por día, dejando el viernes para cobrar. El responsable es Marisol. Las fechas van del 3 al 30 de marzo. La evidencia será la agenda con los huecos marcados. (Cifras del caso ficticio del ejerci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os atrasos de las entregas · Ejemplo resuelto 1: de la agenda a un plan de treinta dí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30 de marzo, Marisol compara los dos valores: el indicador del mes fue de cero días de atraso en las dos últimas semanas, contra un día por trabajo en el mes anterior. Escribe el resultado y guarda la agenda como evidencia. Y escribe también lo que no cambió: el número de trabajos por día, que siguió igu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os atrasos de las entregas · Ejemplo resuelto 2: el plan que se cumplió y no movió el número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lan anterio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anterior, Marisol escribió un plan para reducir los atrasos: avisar un día antes de cualquier retraso y anotar el motivo del atraso en la agenda. Cumplió las dos cosas: avisó y anotó. La evidencia estaba completa y el plan se hizo dentro de los treinta dí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os atrasos de las entregas · Ejemplo resuelto 2: el plan que se cumplió y no movió el númer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revis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treinta, el indicador no se movió: los atrasos siguieron en tres de cada diez. Marisol escribe el resultado en la fila: el plan se aplicó completo y el número no cambi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os atrasos de las entregas · Ejemplo resuelto 2: el plan que se cumplió y no movió el númer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lectu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no era la falta de aviso ni la falta de anotación: era que las piezas no llegaban a tiempo. El aviso funcionaba; el material, no. Con ese dato, el plan del mes siguiente ataca otra cosa, y esta vez con el proveedor en la fi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os atrasos de las entregas · Ejemplo resuelto 2: el plan que se cumplió y no movió el número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de treinta días organiza la aplicación del plan, y nada más. Un plan aplicado a tiempo puede no mover ningún número, y ese resultado también se escribe. Por eso la hoja pide un indicador y una revisión: sin ellos, el mes se cerraría con la sensación de haber trabajado, que es lo más caro que h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los atrasos de las entreg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es del ejercicio queda ocupado de punta a punta. Por eso el plan tiene que empezar con un hallazgo que ya está medido y no con una idea nuev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8-tiemp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sin unidades no se puede comparar al final del mes. Estos son los campos, con la unidad de cada uno y con la regla de si es obligator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s del plan de mejora y sus unidades. Caso ficticio del ejerci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981200"/>
                <a:gridCol w="1238250"/>
                <a:gridCol w="29813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llaz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blema encontrado,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in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que lo de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que se va a 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 del indi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 piezas, horas o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1981200"/>
                <a:gridCol w="1238250"/>
                <a:gridCol w="29813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in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unidad del indi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a a hacer, e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o h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in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 dentro del mes d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981200"/>
                <a:gridCol w="1238250"/>
                <a:gridCol w="29813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de que se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nota, copia, registro o llamada ano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espe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isma unidad del indi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 la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ó al comparar los dos val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la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981200"/>
                <a:gridCol w="1238250"/>
                <a:gridCol w="29813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a si no se cump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secuencia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solo indicador y una sola fech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lan con cuatro indicadores no se puede revisar: al día treinta nadie sabe cuál pesó. Escribe un número, con su unidad, y compáralo con el del día cero. Si hay dos cosas que quieres cambiar, escribe dos planes, uno por m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hallazgo viene de una hoja de la biblioteca, con un dato y con su mes, y no de una impres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valor inicial y el valor final se miden con la misma unidad y con la misma forma de cont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responsable es una sola persona y que tiene las horas para hacerlo dentro del mes del pla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 evidencia existe al terminar el mes, y que se puede mostrar a quien quiera ver el pl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resultado de la revisión se escribe aunque el número no se haya movido, porque un plan que no movió el número también es un resultado que sir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de treinta días organiza la aplicación del plan; no garantiza resultados económicos. Un mes bien aplicado puede no mover el ingreso, el margen ni la hora efectiv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predicción: el valor esperado es una hipótesis con la que se compara, no una promesa ni una meta que alguien debe cumpli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ide el resultado final del negocio: los números del mes están en el diagnóstico (T01) y en el registro de ingresos y gastos (T0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a las hojas de donde viene el hallazgo: el plan no mide, sólo organiza y compa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plan de negocio ni un estudio financiero: aquí caben acciones de treinta días, con un responsable y una evidenc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funciona con varios objetivos a la vez. Un plan, un indicador, una fecha de revis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sonas y organización en negocios pequeños»: es donde vive la idea de que una mejora necesita un responsable con nombre y un plazo que se respe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y calidad en negocios pequeños»: los hallazgos que alimentan el plan salen de ahí, del orden de trabajo y del registro de incidencias.]]></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para leer el resultado del plan en el mismo lenguaje del mes, con el ingreso y el marg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olidación y crecimiento del negocio»: un plan de mejora es el paso corto antes de las decisiones grandes, como ampliar el local o contratar a alguie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paso fiscal, este no es el tema: el curso «Formaliza tu negocio: SAT, RFC y el día uno» explica el alta y las obligacion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 mejora no vive solo. Estas son las demás herramientas de la biblioteca, con su número, para que sepas con cuál se conecta.]]></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de aquí sale el hallazgo inicial, con el mes completo y sus números.]]></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2 · Ficha de oportunidad: cuando lo que se quiere mejorar es una idea que todavía no está probada.]]></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3 · Registro de entrevistas y pruebas: el hallazgo puede ser lo que dijeron los clientes, no lo que rompió una piez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el costo real que se quiere bajar o que se quiere cubri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el margen que se compara al final del m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el número de servicios que se quiere alcanzar en el mes del pla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el mes completo, donde se ve el efecto del plan en el diner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las cuatro semanas siguientes, donde se ve si el plan se puede pag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el documento que se manda al cliente cuando el plan cambia algo del servic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0 · Orden de trabajo: de dónde salen las horas y los trabajos del hallazg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1 · Control de anticipos y saldos: el saldo pendiente, que puede ser el hallazgo del m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2 · Seguimiento de clientes: los presupuestos sin respuesta, otro hallazgo frecu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3 · Agenda de pedidos: el tope de horas y los atrasos, el hallazgo del ejemplo resuelto 1.]]></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4 · Control básico de inventario: el material que no se mueve, otro hallazgo con su fech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5 · Evaluación de proveedores: el proveedor que sale malo dos veces, con los datos para cambiar de proveed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6 · Registro de incidencias: el registro donde se ve si un problema se repi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7 · Lista de apertura y cierre: la rutina diaria que hace que lo que se planeó se cump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del ejercicio, Marisol hizo todo lo que su plan pedía durante los treinta días: avisó antes de cada retraso y anotó el motivo en la agenda. Al revisar, el indicador seguía en tres de cada diez. ¿Qué dice la hoja?]]></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lan falló, porque el indicador no se movió.]]></a:t>
            </a:r>
          </a:p>
        </p:txBody>
      </p:sp>
      <p:sp>
        <p:nvSpPr>
          <p:cNvPr id="10" name=""/>
          <p:cNvSpPr txBox="1"/>
          <p:nvPr/>
        </p:nvSpPr>
        <p:spPr>
          <a:xfrm>
            <a:off x="666750" y="33623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plan se aplicó completo y el número no se movió: hay que escribir ese resultado y buscar otra causa, que en el caso fue la pieza que no llegaba a tiemp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hay que cambiar el indicador, porque el que se eligió estaba mal.]]></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o hay nada que revisar, porque en el ejercicio los números no dependen de las person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mes del plan tiene 30 días: 5 para escribir la acción, 20 de ejecución y 5 de revisión. ¿Cuántos días quedan de holgur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días): ________________]]></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es del plan garantiza que el indicador se mueva, siempre que el responsable cumpla con lo que le to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lumna del plan con lo que se escribe en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ituación inici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ponsab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videnci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ndicador]]></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sultado de la revis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se va a hacer, en una frase comprobable]]></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ersona que lo hace]]></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ueba que demuestra que la acción se hiz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número que se va a seguir, con su unidad]]></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pasó al comparar el valor nuevo con el inicial]]></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hallazgo, con su dato y con su m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pasar de un hallazgo a un pla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di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u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vis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egir el hallazgo y escribir la situación con su dat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finir el indicador y anotar el valor inicial]]></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ribir la acción, el responsable y las fech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uardar la evidencia de que la acción se hiz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arar el valor nuevo con el inicial y escribir el resultad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tiene un número que se compara al día treinta: el ___ de seguimiento, con su valor inicial y su valor nuevo. El mes de treinta días ordena la aplicación del plan, pero no ___ resultados económic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escribe su plan de mejora del mes. Ordena lo que hac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ine el indicador con su unidad y anota el valor inicial de hoy]]></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e la acción en una frase, con su responsable y sus dos fechas]]></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 qué evidencia va a demostrar que la acción se hiz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ja la fecha de revisión y escribe qué pasa si no se cumple]]></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ige un hallazgo de sus hojas y lo escribe con su dato y con su m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el plan de mejor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lan de mejora empieza con un hallazgo que trae un dato y su m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es del plan garantiza que el indicador se mueva, porque el responsable ya tiene su fech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videncia de que la acción se hizo se anota desde el principio, para poder mostrarla en la revis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sultado de la revisión se escribe aunque el número no se haya movi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lan usa un solo indicador, para que la comparación del día treinta sea posibl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erramienta. Primero llena el plan con el caso ficticio de esta página: tres de cada diez entregas con un día de atraso, la acción del tope de tres trabajos por día, el responsable, las fechas del 3 al 30 de marzo y la revisión.]]></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escribe, en una hoja aparte, un plan tuyo de treinta días, con un hallazgo de una de las hojas de la biblioteca, un indicador con su unidad y su valor inicial. Si no tienes datos medidos, no inventes: usa el caso de esta hoj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final escribe una línea: ¿qué indicador vas a comparar el día treinta?]]></a:t>
            </a:r>
          </a:p>
        </p:txBody>
      </p:sp>
      <p:sp>
        <p:nvSpPr>
          <p:cNvPr id="8" name=""/>
          <p:cNvSpPr txBox="1"/>
          <p:nvPr/>
        </p:nvSpPr>
        <p:spPr>
          <a:xfrm>
            <a:off x="514350" y="2019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indicador que eliges define si el mes te va a enseñar algo. Un indicador que depende de cómo te sientas no sirve; uno que sale de una hoja con números sí.]]></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busca un plan que hiciste hace meses y nunca revisaste. ¿Podrías decir hoy, con números, si sirvió? Si la respuesta es que no, esa es la tarea de este mes: escribir el plan con su indicador y revisarlo el día treinta, aunque el número no se mueva. El resultado escrito es el que hace que el mes que viene no repita el mismo erro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asi nadie revisa. Por eso el resultado escrito es tan importante: un plan sin revisión es un mes de trabajo que se pierde dos veces, una al hacerlo y otra al no aprender.]]></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el plan de mej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tuación in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allazgo, con su dato y con su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a a hacer, en una frase com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que lo h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ueba de que la acción se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que se va a 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 la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ó al comparar los dos val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el plan de mejor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18-plan-de-mejora"/>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garantiza el mes del pl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ada económico. Ordena la aplicación: cuándo, quién y con qué evidenc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sale el hallazg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una hoja de la biblioteca, con un dato y con su m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indicadores acepta un pla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o. Con dos, la revisión del día treinta no se puede hac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el número no se movió?]]></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escribe igual: es un resultado, y es lo que evita repetir el mismo pla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puede revisar un pla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lquiera que vea la evidencia. Si sólo tú puedes, la evidencia no está escri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de mejora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ltas, obligaciones y comprobantes fiscales]]></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información de precios y proveedor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convertir un hallazgo medido en un plan de treinta días con acción, responsable, evidencia e indicador, y sabes revisarlo al final aunque el número no se haya movido. Y sabes lo más importante de esta hoja: el mes organiza la aplicación del plan y no garantiza resultados económicos. Escríbelo, no como promesa, sino como método: un hallazgo con dato, una acción con nombre y fecha, un número que comparar y treinta días para aprender. Si el resultado no se movió, escríbelo también, porque un plan que se aplicó completo y no movió nada enseña más que uno que nunca se revisó. Con esto quedan cerradas las nueve hojas de la bibliotec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0-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8-plan-de-mejora"/>
              </a:rPr>
              <a:t><![CDATA[Plan de mejora: un mes de cambios con responsable y fech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escribir un plan de mejora con hallazgo, acción, responsable, evidencia e indicador, y revisarlo a los treinta días. Siguiente paso: vuelve a la primera hoja de la biblioteca y repite el diagnóstico con los datos de este mes.]]></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2 y revisa la cascada de los treinta días. Casi siempre el fallo está en escribir un plan sin indicador, o en esperar que el mes por sí solo haga mover el númer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2026-10-25T03:33:40Z</dcterms:created>
  <dcterms:modified xsi:type="dcterms:W3CDTF">2026-10-25T03:33:40Z</dcterms:modified>
  <dc:title>Plan de mejora: un mes de cambios con responsable y fecha</dc:title>
  <dc:description>Presentación editable del OA «Plan de mejora: un mes de cambios con responsable y fecha». Enlace: https://negocios.lumbre.lat/object/neg-t18-plan-de-mejora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