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7-lista-de-apertura-y-cierr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Objetivo de la hoja»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7-lista-de-apertura-y-cierr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7-lista-de-apertura-y-cierr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os cuarenta y cinco minutos de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as herrami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n las ocho de la mañana. Marisol revisa el estante de herramientas y encuentra que faltan dos llaves de 13 y 17 milímetros. Lo anota en la fila de herramientas, con lo que encontró.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os cuarenta y cinco minutos de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El material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el trabajo de la mañana: es una mezcladora con la motobomba cambiada. La pieza está en el estante y es la del lote bueno, el que no salió malo. Con eso sabe que ese trabajo no es el de la bomba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os cuarenta y cinco minutos de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os trabajos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 la agenda: tres trabajos, uno de ellos con entrega prometida para ese mismo día. Anota el trabajo largo de la semana y su hora de entrega, para no promisetear al cliente una hora qu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os cuarenta y cinco minutos de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 cobr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la hoja de cobros y separa lo que vence esta semana. Anota un nombre, un monto y una fecha: la mezcladora de la semana pasada, que sigue en espera de pag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os cuarenta y cinco minutos de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El ence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la energía y el gas, y apaga lo que quedó encendido. Con los cinco pasos hechos, la apertura del ejercicio terminó en 45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ierre que se hizo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viernes se acabó el día tarde y Marisol cerró en cinco minutos: contó el dinero y se fue. La lista de cierre se quedó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ierre que se hizo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lun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brir, el taller no sabe qué trabajo quedó a medias, qué pieza salió del estante ni a quién había que llamar. Ese lunes se perdieron dos horas de taller buscando lo que el cierre del viernes habría anotado en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ierre que se hizo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divide el cierre en dos: una parte que no se puede saltarse, el dinero y los trabajos sin entregar, y otra que se puede hacer al día siguiente. La parte que no se salta son quince minutos; el resto, veinte, se hace en la mañana d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ierre que se hizo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lista que se alarga se deja de usar; una lista de quince minutos se sostiene. El cierre corto del ejercicio no fue un problema de disciplina: fue una lista de treinta y cinco minutos que no se podía hacer en cinco. Reducir el cierre, en vez de saltarlo, es lo que la volvió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7-lista-de-apertura-y-cierr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de la hoja»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Curso relacionado»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2 de 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3 de 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4 de 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5 de 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lunes siguiente el taller pierde horas buscando lo que el cierre no anotó, sobre todo los trabajos a medias y el material que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inero sí es lo primero, pero los trabajos sin entregar y el material que salió del estante son los datos que hacen que el día siguiente empiece bien. En el ejemplo resuelto 2, el lunes se perdieron dos horas de taller por eso. La solución no es saltarse el cierre: es reducir la lista a la parte que no se puede saltar, quince minutos en el ejercicio, y pasar el resto a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2 y la figura de la lista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7-lista-de-apertura-y-cierr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 horas al me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horas de administración del ejercicio son 100 menos 80, es decir 20 horas al mes. Repartidas entre cuatro semanas son 5 horas por semana, y entre cinco días, una hora por día. Esa hora es la que la lista de apertura y la de cierre tienen que proteger, porque en el ejercicio se completan en 80 minutos al dí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tiempo de administración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7-lista-de-apertura-y-cierr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lista que no cabe en el día se deja de hacer, y una lista que se deja de hacer no es una lista: es un papel. Quitarle pasos es una decisión válida y es lo que hizo Marisol en el ejemplo resuelto 2. Lo que no sirve es dejar de hacer la lista: el taller de todos modos paga esas horas, sólo que sin saber en qué se fu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2 y la sección de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7-lista-de-apertura-y-cierr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rramientas → Revisar que estén las que se usan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terial del día → Verificar que la pieza del primer trabajo esté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nero del día → Anotar lo que entró y lo que salió,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bajos sin entregar → Escribir qué se quedó a medias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branza → Apuntar a quién hay que llamar mañana y con qué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dos listas de la figura: apertura con herramientas, material, trabajos, cobranza y encendido; cierre con dinero, trabajos sin entregar, material que salió, cobranza y mesa. Cada paso tiene su tiempo y su forma de comprobarse, y el orden hace que lo que se revisa al abrir se encuentre antes de empezar. Las figuras de la lista de apertura y de la lista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7-lista-de-apertura-y-cierr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tar el dinero del día y anotar lo que entró y lo que salió →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cribir los trabajos que quedaron a medias y su motivo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el material que salió del estante y el trabajo al que pertenece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cribir a quién hay que llamar mañana y con qué fecha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jar la mesa y las herramientas en su lugar → Dejar l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lista de cierre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7-lista-de-apertura-y-cierr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inutos · qui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iempo se anota en minutos porque es lo que hace que la lista tenga un tope: sin minutos, la lista se estira hasta que se acaba el día. Y el cierre del ejercicio tiene un mínimo de quince minutos, que es el tiempo del dinero y de los trabajos a medias. Por debajo de eso, no es un cierre más corto: es un cierre in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lista de cierre y el paso 3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7-lista-de-apertura-y-cierr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visa las herramientas y anota lo que falta → Verifica que el material del primer trabajo esté listo → Lee la agenda y anota los trabajos y las entregas de hoy → Revisa la cobranza y separa lo que vence esta semana → Revisa la energía y el gas, y apaga lo que quedó ence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s herramientas, porque sin ellas no arranca ningún trabajo. Luego el material del primer trabajo, que es la causa más común de atraso. Después la agenda, para saber qué se entrega hoy y qué hora es real. Luego la cobranza, que es la parte que se puede hacer en cinco minutos. Y al final el encendido y el apagado, que es lo que hace que el día termine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 la lista de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7-lista-de-apertura-y-cierr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la lista no cabe en el día, lo correcto es quitarle pasos hasta que que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arta nota se cae: los datos de los clientes viven en la hoja de seguimiento y en la hoja de cobros, y la lista de cierre sólo anota a quién hay que llamar mañana y con qué fecha. Las notas primera, segunda, tercera y quinta sí se sostienen: pasos con tiempo, lista que se puede reducir, cierre con dinero y pendientes, y lista a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límites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7-lista-de-apertura-y-cierr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erramienta. Primero llena las dos listas con el caso ficticio de esta página: la apertura de 45 minutos y el cierre de 35 minutos del ejercicio. Después escribe, en una hoja aparte, tus dos listas: cinco pasos de apertura y cinco de cierre, con su tiempo y su responsable. Si no sabes cuánto toma un paso, pon una estimación y márcala como tal. Al final escribe una línea: ¿qué paso del cierre siempre se te s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la última semana de trabajo y cuenta las horas que se fueron en buscar información, en cobrar tarde y en rehacer lo que no se anotó. ¿Cuántas horas fueron? Esa es la hora que las listas de apertura y de cierre se gana de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 Memoria: las dos listas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 Memoria: las dos listas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lista de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para el día: herramientas, material, trabajos, cobranza y ence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uede faltar en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inero del día y los trabajos que quedaron a medias con su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tiempo va en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lo que le da un tope a la lista. Sin minutos, se estira hasta que se acaba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la lista no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e quito pasos. Lo que no sirve es dejarla 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es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manual de seguridad ni el registro del mes: el mes va en el registro de ingresos y gastos (T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7-lista-de-apertura-y-cierr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1564" r:id="rId1"/>
    <p:sldLayoutId id="2481931565" r:id="rId2"/>
    <p:sldLayoutId id="2481931566" r:id="rId3"/>
    <p:sldLayoutId id="248193156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91292430d36d83db0ae9dce4f127be5e60b49d56769b40b1.jpg"/>
  <Relationship Id="rId3" Type="http://schemas.openxmlformats.org/officeDocument/2006/relationships/hyperlink" Target="https://negocios.lumbre.lat/object/neg-t17-lista-de-apertura-y-cierr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hyperlink" Target="https://negocios.lumbre.lat/object/neg-t17-lista-de-apertura-y-cierre" TargetMode="External"/>
  <Relationship Id="rId4" Type="http://schemas.openxmlformats.org/officeDocument/2006/relationships/hyperlink" Target="https://negocios.lumbre.lat/object/neg-t17-lista-de-apertura-y-cierre"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hyperlink" Target="https://negocios.lumbre.lat/object/neg-t17-lista-de-apertura-y-cierre" TargetMode="External"/>
  <Relationship Id="rId4" Type="http://schemas.openxmlformats.org/officeDocument/2006/relationships/hyperlink" Target="https://negocios.lumbre.lat/object/neg-t17-lista-de-apertura-y-cierre"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hyperlink" Target="https://negocios.lumbre.lat/object/neg-t17-lista-de-apertura-y-cierre" TargetMode="External"/>
  <Relationship Id="rId4" Type="http://schemas.openxmlformats.org/officeDocument/2006/relationships/hyperlink" Target="https://negocios.lumbre.lat/object/neg-t17-lista-de-apertura-y-cierre"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hyperlink" Target="https://negocios.lumbre.lat/object/neg-t17-lista-de-apertura-y-cierre"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hyperlink" Target="https://www.gob.mx/sat" TargetMode="External"/>
  <Relationship Id="rId4" Type="http://schemas.openxmlformats.org/officeDocument/2006/relationships/hyperlink" Target="https://www.gob.mx/profec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7-lista-de-apertura-y-cierre"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ert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ier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mpie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rm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s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17-lista-de-apertura-y-cierre"/>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er dos listas escritas, una de apertura y otra de cierre, con lo que se revisa, lo que se cuenta y lo que se anota al empezar y al terminar el día, y con el tiempo que toma cada pa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17 de la biblioteca de negocios: una hoja que se llena en tu cuaderno o en una hoja de cálculo de tu computadora. La rutina de apertura y la de cierre, con sus pasos, su tiempo y lo que se anota. Trae dos ejemplos resueltos del caso ficticio de Marisol, la tabla de campos y unidades, los supuestos, los límites, el curso relacionado y las demás herramientas de la bibliotec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pertura · cierre · rutina diaria · organización · tal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ller no pierde el día en el taller: lo pierde en lo que no se escribe. La agenda que se quedó en la cabeza, el trabajo a medias que nadie anotó, la pieza que salió del estante y que nadie vio pasar, el cobro que se hizo tarde porque nadie se acordó. Todo eso se llama administración, y son las horas que salen del mismo bolsillo que las del trabajo. Esta hoja son dos listas: una para abrir el día y otra para cerrarlo, con pasos, con tiempo y con lo que se anota en cada un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abes qué tienes que revisar al abrir y qué anotar al cerrar, y cuánto te toma? Si las dos respuestas están escritas, el día tiene un principio y un fin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jetivo es que el día tenga principio y fin, y que lo que se hace entre los dos esté en el papel. La lista de apertura prepara el día: herramientas, material, trabajos y cobranza. La de cierre lo termina: dinero, trabajos a medias, material que salió y lo que queda para mañana. Las dos listas son cortas a propósito: si tardan más de lo que tardan en el ejercicio, sobran pasos.]]></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apertura se haga siempre igual, con los mismos pasos y en el mismo ord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cierre incluya el dinero del día y los trabajos que quedaron a medi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material que sale del estante se anote el mismo día, en la lista o en el inventar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cobranza del día que sigue quede escrita con su fecha, no en la memo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inco pasos de apertura del ejercicio suman 45 minutos. Es tiempo del taller, y por eso también es tiempo que el taller no factura: si la lista es más larga, hay que quitarla de en medi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7-apertur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lista de apertura en una hoja y la de cierre en la misma, del otro lado. Dos columnas y una línea de separación: apertura arriba, cierre abaj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n cada paso qué se revisa, con palabras que se puedan comprobar: que estén las herramientas, que la pieza esté, que el trabajo esté anotado. Nada de «revisar tod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le el tiempo estimado a cada paso, en minutos. El tiempo es lo que convierte la lista en un tope: sin minutos, la lista se estira hasta que se acaba el dí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ién hace cada paso. Aunque seas tú, escríbelo: cuando haya otra persona en el taller, esa línea es la que evita el «yo pensé que lo habías hech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cómo se comprueba cada paso: mirando, contando o comparando con la hoja. Lo que no se puede comprobar no se puede mantene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la frecuencia: lo que es diario y lo que es semanal. No todo se revisa todos los días: la lista se acota con la frecuencia escri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brir el día, marca cada paso conforme lo cumples y anota lo que encontraste. Si algo faltaba, ese hallazgo alimenta las hojas de inventario, de cobranza o de incidenci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errar, anota el dinero del día en pesos, los trabajos que quedaron a medias con su motivo, y el material que salió con el trabajo al que pertenec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arte de cobranza, escribe a quién hay que llamar mañana y con qué fecha. Cierra con la mesa y las herramientas en su lug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del cierre también importa: el dinero y lo que quedó a medias no se pueden dejar para el día siguiente. Los otros tres pasos, sí.]]></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7-cierr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apertura del lunes · Ejemplo resuelto 1: los cuarenta y cinco minutos de apertur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s herramient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ocho de la mañana. Marisol revisa el estante de herramientas y encuentra que faltan dos llaves de 13 y 17 milímetros. Lo anota en la fila de herramientas, con lo que encontró. (Cifras del caso ficticio del ejerc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apertura del lunes · Ejemplo resuelto 1: los cuarenta y cinco minutos de apertur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material del dí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l trabajo de la mañana: es una mezcladora con la motobomba cambiada. La pieza está en el estante y es la del lote bueno, el que no salió malo. Con eso sabe que ese trabajo no es el de la bomba que se repi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apertura del lunes · Ejemplo resuelto 1: los cuarenta y cinco minutos de apertur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s trabajos del dí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la agenda: tres trabajos, uno de ellos con entrega prometida para ese mismo día. Anota el trabajo largo de la semana y su hora de entrega, para no promisetear al cliente una hora que no exis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apertura del lunes · Ejemplo resuelto 1: los cuarenta y cinco minutos de apertur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branz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 hoja de cobros y separa lo que vence esta semana. Anota un nombre, un monto y una fecha: la mezcladora de la semana pasada, que sigue en espera de pago. (Cifras del caso ficticio del ejerci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apertura del lunes · Ejemplo resuelto 1: los cuarenta y cinco minutos de apertur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encendi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 energía y el gas, y apaga lo que quedó encendido. Con los cinco pasos hechos, la apertura del ejercicio terminó en 45 minu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apertura del lunes · Ejemplo resuelto 2: el cierre que se hizo cort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viern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iernes se acabó el día tarde y Marisol cerró en cinco minutos: contó el dinero y se fue. La lista de cierre se quedó a medi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apertura del lunes · Ejemplo resuelto 2: el cierre que se hizo cort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lunes siguien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brir, el taller no sabe qué trabajo quedó a medias, qué pieza salió del estante ni a quién había que llamar. Ese lunes se perdieron dos horas de taller buscando lo que el cierre del viernes habría anotado en cinco minut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apertura del lunes · Ejemplo resuelto 2: el cierre que se hizo cort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rrec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divide el cierre en dos: una parte que no se puede saltarse, el dinero y los trabajos sin entregar, y otra que se puede hacer al día siguiente. La parte que no se salta son quince minutos; el resto, veinte, se hace en la mañana del lu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apertura del lunes · Ejemplo resuelto 2: el cierre que se hizo cort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ista que se alarga se deja de usar; una lista de quince minutos se sostiene. El cierre corto del ejercicio no fue un problema de disciplina: fue una lista de treinta y cinco minutos que no se podía hacer en cinco. Reducir el cierre, en vez de saltarlo, es lo que la volvió posi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la apertura del lu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dministración del ejercicio son veinte horas al mes. Las listas de apertura y de cierre son la forma más barata de que esas horas sirvan para alg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7-tiemp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ista sin unidades ni tiempos es una lista de buenas intenciones. Estos son los campos, con la unidad de cada uno y con la regla de si es obligator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s de la lista de apertura y cierre y sus unidades. Caso ficticio del ejerc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171700"/>
                <a:gridCol w="1219200"/>
                <a:gridCol w="28098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rtura o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evisa o qué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esti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hace el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com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ndo, contando o compar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171700"/>
                <a:gridCol w="1219200"/>
                <a:gridCol w="28098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ria o 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 la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encont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que sal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y que hacer por e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co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orden del trabajo a med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ista tiene que caber en el dí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lista de apertura y la de cierre suman más de lo que dice el ejercicio, quítale pasos. Una lista que no se cumple todos los días es una lista que ya no existe: es mejor una lista de quince minutos que sí se h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 apertura y el cierre se hacen todos los días de trabajo, con la misma duración y sin saltarse pasos por pris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os tiempos de los pasos son del caso ficticio del ejercicio y que se ajustan con una medición, no con una suposi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dinero que se cuenta al cierre es el del día, y que se anota en pesos en la misma hoja de la lis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material que sale del estante se anota el mismo día, y que esa anotación también queda en el inventario (T14).]]></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 lista puede reducirse: quitar pasos es una decisión válida, dejar de hacer la lista no lo 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manual de seguridad ni sustituye las indicaciones de un técnico ni de una norma de trabajo sobre gas o electricidad.]]></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leva las horas del taller: la carga de la semana está en la agenda de pedidos (T13).]]></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el registro del mes: el dinero y los gastos del mes van en el registro de ingresos y gastos (T07).]]></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guarda los datos de los clientes: eso vive en el seguimiento de clientes (T12) y en la hoja de cobros (T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el control de calidad del trabajo: cuando algo sale mal, se anota en el registro de incidencias (T16).]]></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funciona si la lista vive lejos del taller. Una lista que hay que ir a buscar es una lista que no se us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sonas y organización en negocios pequeños»: es donde vive la idea de que el trabajo de una persona sola también se organiza con reglas escrit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 y calidad en negocios pequeños»: una rutina diaria es la forma más barata de que el trabajo salga igual todos los días.]]></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para ver el costo de las horas de administración y lo que se recupera con ell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paso fiscal, este no es el tema: el curso «Formaliza tu negocio: SAT, RFC y el día uno» explica el alta y las obligacion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de apertura y cierre no vive sola. Estas son las demás herramientas de la biblioteca, con su número, para que sepas con cuál se conecta.]]></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para saber how muchas horas de administración está.Errorf y qué se gana con ellas.]]></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2 · Ficha de oportunidad: para decidir si vale la pena una rutina nueva.]]></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3 · Registro de entrevistas y pruebas: lo que prometes a un cliente y lo que anotaste al abrir el d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el costo de las horas de administración dentro del servic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el precio que tiene que cubrir el trabajo hech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6 · Análisis de punto de equilibrio: cuántos servicios necesitas para cubrir lo fij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el mes completo, donde termina el dinero que se cuenta cada dí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8 · Previsión de caja: las cuatro semanas siguientes, con el dinero que ya entró.]]></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9 · Presupuesto editable: el documento que se manda al clien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0 · Orden de trabajo: el papel de cada trabajo que aparece en la lista del dí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1 · Control de anticipos y saldos: los cobros del día que se anotan en el cier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2 · Seguimiento de clientes: a quién hay que llamar mañana, con la fecha que se escribe en el cierr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3 · Agenda de pedidos: la semana con su tope de horas, que es lo que se lee al abrir el dí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4 · Control básico de inventario: el material que sale del estante y su fech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5 · Evaluación de proveedores: con quién comprar lo que faltó en la apertu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6 · Registro de incidencias: lo que salió mal y se anota en el paso de resultad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8 · Plan de mejora: el hallazgo de la lista convertido en una acción con fecha y responsa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lista de cierre completa dura 35 minutos. Un viernes el día terminó tarde y Marisol cerró en cinco minutos, contando sólo el dinero. ¿Qué dice la hoj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hizo bien: el dinero es lo único que no puede esperar al día siguiente.]]></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lunes siguiente el taller pierde horas buscando lo que el cierre no anotó, sobre todo los trabajos a medias y el material que salió.]]></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no pasa nada: el taller abre igual y trabaja igual.]]></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cierre de cinco minutos es la forma correcta de cerrar cuando hay poco tiemp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mes tiene 100 horas de trabajo y 80 son de taller. ¿Cuántas horas de administración quedan al mes, y cuántas por día en una semana de cinco día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al mes): _____________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lista de apertura o de cierre se alarga, lo correcto es quitarle pasos para que quepa en el dí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so de la lista con lo que se hace en é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erramient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terial del d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nero del dí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rabajos sin entrega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branz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ificar que la pieza del primer trabajo esté lis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lo que entró y lo que salió, en pes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qué se quedó a medias y por qué]]></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untar a quién hay que llamar mañana y con qué fech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r que estén las que se usan ho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l cierre del dí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o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jar lis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ar el dinero del día y anotar lo que entró y lo que salió]]></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ribir los trabajos que quedaron a medias y su motiv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el material que salió del estante y el trabajo al que pertenece]]></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cribir a quién hay que llamar mañana y con qué fecha]]></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jar la mesa y las herramientas en su lugar]]></a:t>
            </a:r>
          </a:p>
        </p:txBody>
      </p:sp>
      <p:sp>
        <p:nvSpPr>
          <p:cNvPr id="10" name=""/>
          <p:cNvSpPr txBox="1"/>
          <p:nvPr/>
        </p:nvSpPr>
        <p:spPr>
          <a:xfrm>
            <a:off x="514350" y="2619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dos listas tienen el mismo esqueleto: un paso, el tiempo que toma en ___, quién lo hace y cómo se comprueba. Y el cierre no puede durar menos de ___ minutos sin que se pierda lo que quedó a medi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llega al taller el lunes por la mañana. Ordena lo que hac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ifica que el material del primer trabajo esté lis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e la agenda y anota los trabajos y las entregas de hoy]]></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 la cobranza y separa lo que vence esta seman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 la energía y el gas, y apaga lo que quedó encendid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 las herramientas y anota lo que fal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la lista de apertura y cierre.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lista de apertura y la de cierre tienen pasos con su tiempo estimado y con su responsabl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lista no cabe en el día, lo correcto es quitarle pasos hasta que quep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ierre tiene que incluir el dinero del día y los trabajos que quedaron a medi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datos de los clientes y sus teléfonos se anotan en la lista de cierre para no olvidarlo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lista vive en el taller, a la mano, porque si hay que ir a buscarla, no se us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erramienta. Primero llena las dos listas con el caso ficticio de esta página: la apertura de 45 minutos y el cierre de 35 minutos del ejercicio. Después escribe, en una hoja aparte, tus dos listas: cinco pasos de apertura y cinco de cierre, con su tiempo y su responsable. Si no sabes cuánto toma un paso, pon una estimación y márcala como tal. Al final escribe una línea: ¿qué paso del cierre siempre se te sal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paso que siempre se salta es el que más cuesta y el que más se necesita. Escríbelo en la lista como el primero del día siguiente, con su tiempo, para que dejar de saltarlo sea una decisión y no una batalla diari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la última semana de trabajo y cuenta las horas que se fueron en buscar información, en cobrar tarde y en rehacer lo que no se anotó. ¿Cuántas horas fueron? Esa es la hora que las listas de apertura y de cierre se gana de vuelt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s horas no salen, cuenta las interrupciones: cuántas veces al día te faltó un dato que estaba anotado en otra parte. Cada interrupción es un paso de lista que fal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las dos listas del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que estén las que se usan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que la pieza del primer trabajo esté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lo que entró y lo que salió, en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s sin entre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ir qué se quedó a medias y por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que sal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que se usó y en qué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r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hay que llamar mañana y con qué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las dos listas del dí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17-lista-de-apertura-y-cierre"/>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lista de apertu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para el día: herramientas, material, trabajos, cobranza y encendi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uede faltar en el cierr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inero del día y los trabajos que quedaron a medias con su motiv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tiempo va en minut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lo que le da un tope a la lista. Sin minutos, se estira hasta que se acaba el dí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la lista no cab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e quito pasos. Lo que no sirve es dejarla de hac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esta hoj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manual de seguridad ni el registro del mes: el mes va en el registro de ingresos y gastos (T0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de productividad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altas, obligaciones y comprobantes fiscales]]></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profeco"/>
              </a:rPr>
              <a:t><![CDATA[PROFECO: información de precios y proveedor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escribir dos listas, una de apertura y otra de cierre, con sus pasos, sus tiempos y sus responsables, y sabes que la parte del cierre que no se puede saltarse son el dinero y los trabajos a medias. Lo que le da fuerza a esto no es la lista: es que sea corta y que se haga todos los días. Escribe las tuyas esta noche con cinco pasos de cada lado y con el tiempo de cada paso, y déjalas donde están tus herramientas. Si mañana la abres y la cumples entera, ya tienes la rutina que ninguna otra hoja de la biblioteca puede sustitu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escribir y aplicar una lista de apertura y una de cierre, con sus pasos, sus tiempos y sus responsables. Siguiente paso: convertir un hallazgo en un plan de mejora con fecha y responsabl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7-lista-de-apertura-y-cierre"/>
              </a:rPr>
              <a:t><![CDATA[Lista de apertura y cierre: el día que empieza y termina con li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2 y revisa la lista de cierre. Casi siempre el fallo está en saltarse el paso de los trabajos a medias, o en dejar los minutos sin anotar y que la lista crezca hasta que ya no cabe en el dí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2026-10-25T08:01:31Z</dcterms:created>
  <dcterms:modified xsi:type="dcterms:W3CDTF">2026-10-25T08:01:31Z</dcterms:modified>
  <dc:title>Lista de apertura y cierre: el día que empieza y termina con lista</dc:title>
  <dc:description>Presentación editable del OA «Lista de apertura y cierre: el día que empieza y termina con lista». Enlace: https://negocios.lumbre.lat/object/neg-t17-lista-de-apertura-y-cierre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