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6-registro-de-incidenci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Objetivo de la hoja»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6-registro-de-incidencia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6-registro-de-incidencia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trabajos, la mism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rimer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trabajo de mezcladora, la motobomba que se cambió falla a la semana. El cliente vuelve y se repite el trabajo. Marisol anota la incidencia: fecha, tipo pieza, número de orden, el aviso al cliente, el costo de la pieza y las horas gastada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trabajos, la mism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segundo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semanas después, en otro trabajo, falla la misma motobomba del mismo lote. Esta vez Marisol ya tiene el registro del primer caso, así que la fila nueva se llena en dos minutos y con los mismos datos comparable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trabajos, la mism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patrón y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leer las dos filas juntas aparece el dato: dos piezas malas del mismo lote, en dos trabajos distintos. El cambio de proceso que se escribe no es «tener más cuidado», sino dejar de comprar ese lote a ese proveedor hasta que responda, y comprar la pieza a otro. Se anota l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trabajos, la mism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roblema aislado se resuelve. Un problema que se repite se previene, y para prevenirlo hace falta el registro, porque la memoria borra el primer caso y la hoja no. Con dos filas comparables, la decisión deja de ser una impresión del último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echa prometida que se ro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trabajo se entregó un día tarde porque la pieza no había llegado. No se rehizo nada y no se cobró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echa prometida que se ro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anota una incidencia de tipo fecha prometida: un día de atraso, horas perdidas de taller y costo en pesos de $0. El cero en pesos va escrito, porque el problema no costó dinero pero sí costó tiempo y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echa prometida que se ro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sí importó en ese caso fue que avisara un día antes, con la nueva fecha. El aviso queda anotado con su fecha. Un aviso a tiempo cuesta una llamada; avisar después de la fecha cuesta el cliente y ella relación co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echa prometida que se ro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todas las incidencias cuestan dinero y no por eso son menos importantes. La que costó cero pesos escondía la causa real: la pieza que faltaba y el proveedor que no avisó. Anotada con su tipo y su fecha, esa causa se ve al mes, cuando ya no cuesta nada y sí se puede arreg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6-registro-de-incidenci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de la hoja»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Curso relacionado»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2 de 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3 de 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4 de 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5 de 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incidencia de tipo fecha prometida, con su fecha, el aviso que se dio y las horas per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incidencia sin costo en pesos sigue siendo una incidencia: costó horas de taller y una llamada de aviso, y esas dos cosas van anotadas. El tipo es fecha prometida, porque lo que falló fue la fecha; la pieza faltante es la causa, y las causas se anotan en la columna de qué falló. En el ejemplo resuelto 2, esa anotación es la que hace visible la relación con el proveedor.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2 y la figura de los cinco tipos de inc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6-registro-de-incidenci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8800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ingreso del ejercicio es de $32,000. Los trabajos rehechos son $1,600, los traslados de garantía $400 y las seis horas perdidas valen $1,200, porque $200 por hora es el valor de la hora propia en este ejercicio. $32,000 menos $1,600 menos $400 menos $1,200 son $28,800. Ninguna de las tres restas es grande, y por eso las tres juntas se escapean.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o que cuesta un mes con incidencias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6-registro-de-incidenci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es para los problemas, no sólo para los caros. El que no cuesta dinero puede ser el que más cuesta: en el ejemplo resuelto 2, el atraso de un día no costó pesos pero revealed la causa real, que era la pieza que no llegó y el proveedor que no avisó. Anotado con su tipo y su fecha, ese dato se ve al mes y se puede arreglar grat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2 y la sección de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6-registro-de-incidenci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eza → La bomba que se cambió y falló 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ceso → El trabajo que quedó a medias por falta de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slado → El aparato que no llegó a la cas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echa prometida → La entrega que salió un dí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bro → El trabajo entregado que no se pa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tipos de la figura y de la tabla de campos y unidades: cada tipo tiene su ejemplo y su causa. La pieza apunta al lote y al proveedor, el proceso a las herramientas, el traslado a la ruta, la fecha prometida a la carga de la semana y el cobro a la fila de cobranza. Clasificar bien el tipo es lo que hace que el registro sirva para encontrar la causa. La figura de los cinco tipos de incidencia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6-registro-de-incidenci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etener lo que se puede dañar y no se puede deshacer → Con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visar al cliente con la fecha y lo que va a pasar → A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otar la incidencia con su fecha, su tipo y su costo →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acer el arreglo del trabajo → Con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cribir el cambio de proceso para que no se repita →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cinco pasos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6-registro-de-incidenci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ipo ·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ipo es lo que hace comparables las incidencias entre sí: dos piezas malas del mismo lote son un patrón, y sólo se ve si las dos filas dicen tipo pieza. El cambio es lo que hace útil el registro: es la parte que responde qué se hace distinto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figura de los cinco tipos de inc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6-registro-de-incidenci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iene el daño y revisa si hay algo más que se pueda dañar → Avisa al cliente, con la fecha y lo que va a pasar → Anota la incidencia: fecha, tipo, trabajo afectado, a quién se le avisó y el costo → Programa el arreglo y escribe el cambio de proceso para que no se repita → Al cierre del mes, revisa si el tipo de incidencia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detiene el daño porque el daño sigue mientras no se hace nada. Se avisa porque el aviso temprano es el que cuesta una llamada. Se anota con su fecha y su costo, antes de que el día se nuble. Se arregla y se escribe el cambio de proceso. Y al cierre del mes, la revisión por tipo es la que convierte el registro en algo que evita el problem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 los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6-registro-de-incidenci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viso al cliente se anota con su fecha, aunque se haya dado por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se cae: el registro es de problemas, y el que no cuesta dinero puede ser el que más cuesta, como el atraso de un día que reveló la causa. Las notas primera, segunda, cuarta y quinta sí se sostienen, y la quinta es la que da sentido a toda la hoja: sin cambio escrito, el registro es una lista de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2 y la sección de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6-registro-de-incidenci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erramienta. Primero llena el registro con el caso ficticio de esta página: la bomba que salió mala dos veces y la entrega que salió un día tarde. Después escribe, en una hoja aparte, las tres últimas cosas que te salieron mal en tu trabajo, con su fecha, su tipo, su costo y el cambio que hiciste. Si no sabes cuánto te costó, escribe cero. Al final escribe una línea: ¿qué tipo se repite más en tu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la última vez que se repitió un trabajo por culpa de una pieza. ¿Se lo habías dicho al cliente antes de la entrega, o se lo dijiste después? Escribe la respuesta y la fecha de tu próximo aviso. El aviso a tiempo no cuesta nada y es lo que separa una garantía de un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 Memoria: el registro de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 Memoria: el registro de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útil un registro de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cada fila termine en un cambio de proceso, no en un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anota una incidencia que no costó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í. El cero en pesos va escrito, y esas son las que revelan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el tipo de inc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da tipo se revisa en un lugar distinto, y lo que se repite ya no es ac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llen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ismo día del problema, cuando todavía se sabe quién lo vio y qué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 es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a hoja de calidad técnica ni una lista de quejas: aquí se anota lo que tú puedes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6-registro-de-incidencia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3097" r:id="rId1"/>
    <p:sldLayoutId id="2481913098" r:id="rId2"/>
    <p:sldLayoutId id="2481913099" r:id="rId3"/>
    <p:sldLayoutId id="248191310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bdbe0ae8e38807611775f17acd0bb7cd56ea0f190cca7661.jpg"/>
  <Relationship Id="rId3" Type="http://schemas.openxmlformats.org/officeDocument/2006/relationships/hyperlink" Target="https://negocios.lumbre.lat/object/neg-t16-registro-de-incidenci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hyperlink" Target="https://negocios.lumbre.lat/object/neg-t16-registro-de-incidencias" TargetMode="External"/>
  <Relationship Id="rId4" Type="http://schemas.openxmlformats.org/officeDocument/2006/relationships/hyperlink" Target="https://negocios.lumbre.lat/object/neg-t16-registro-de-incidencias"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hyperlink" Target="https://negocios.lumbre.lat/object/neg-t16-registro-de-incidencias" TargetMode="External"/>
  <Relationship Id="rId4" Type="http://schemas.openxmlformats.org/officeDocument/2006/relationships/hyperlink" Target="https://negocios.lumbre.lat/object/neg-t16-registro-de-incidencias"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hyperlink" Target="https://negocios.lumbre.lat/object/neg-t16-registro-de-incidencias" TargetMode="External"/>
  <Relationship Id="rId4" Type="http://schemas.openxmlformats.org/officeDocument/2006/relationships/hyperlink" Target="https://negocios.lumbre.lat/object/neg-t16-registro-de-incidencias"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hyperlink" Target="https://negocios.lumbre.lat/object/neg-t16-registro-de-incidencias"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6-registro-de-incidencias"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is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cidenc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lió]]></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mbias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16-registro-de-incidencias"/>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cada vez que algo sale mal, con su fecha, el trabajo afectado, a quién se le avisó y qué se cambió para que no se repi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16 de la biblioteca de negocios: un registro que se llena en tu cuaderno o en una hoja de cálculo de tu computadora. Qué salió mal, cuándo, a quién se le avisó, qué costó y qué se cambió. Trae dos ejemplos resueltos del caso ficticio de Marisol, la tabla de campos y unidades, los supuestos, los límites, el curso relacionado y las demás herramientas de la bibliotec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0100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cidencias · calidad · garantía · errores · tal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taller tiene días malos: una pieza que sale mala, una herramienta que se rompe, un cliente al que se le entrega tarde. Lo grave no es el problema: es que se repita. Un registro de incidencias guarda cinco datos de cada problema: cuándo pasó, qué trabajo tocó, a quién se le avisó, cuánto costó y qué se cambió. Con eso, el segundo problema ya no es una sorpresa: es un patrón que se puede 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alió mal, cuándo, a quién se le avisó y qué cambiaste para que no se repita? Si las cuatro respuestas están escritas, el registro está haciendo su trabaj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jetivo es que cada problema tenga una fila con su fecha y su consecuencia, y que cada fila termine en un cambio concreto. Un registro que sólo anota qué falló no sirve: sirve el registro que anota qué se hizo distinto después. La hoja también distingue el problema que cuesta dinero del que sólo cuesta tiempo, porque los dos se anotan igual pero se miden distinto.]]></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cada problema tenga fecha, tipo y trabajo afectado, para que se pueda encontrar el patr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quede escrito a quién se le avisó y cuándo, porque el aviso es parte del problem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costo se anote en pesos y en horas, aunque sea cero: el cero también es un da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cada fila termine en un cambio de proceso, no en una promesa de cuid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lasificar el tipo es lo que hace útil el registro: cada tipo se revisa en un lugar distinto y con una persona distint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6-tip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el registro en cuanto pasa el problema, no al final del mes. Anota la fecha y la hora aproximada: dos problemas del mismo día pueden ser cosas distint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el tipo: pieza, proceso, traslado, fecha prometida o cobro. Si dudas, elige el que describe qué se rompió, no quién teve la culp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trabajo se vio afectado, con el número de orden. Sin ese número, el costo no se puede comparar con el 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pasó, con las palabras de quien lo vio. No hace falta un informe: hace falta el hecho, con su fech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a quién se le avisó y cuándo se le avisó. Si no se avisó a nadie, escribe eso mismo: es el dato más importante del registr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costo en pesos y las horas perdidas. Si no costó dinero, escribe cero en pesos. Si no costó horas, escribe cero en horas.]]></a:t>
            </a:r>
          </a:p>
        </p:txBody>
      </p:sp>
      <p:sp>
        <p:nvSpPr>
          <p:cNvPr id="13" name=""/>
          <p:cNvSpPr txBox="1"/>
          <p:nvPr/>
        </p:nvSpPr>
        <p:spPr>
          <a:xfrm>
            <a:off x="514350" y="37242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arreglo: qué se hizo para resolver este proble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cambio de proceso: qué se va a hacer distinto para que no se repita. Si no hay cambio, escribe por qué no lo hay. Un registro sin cambio es una lista de quejas parecid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del mes, revisa el registro por tipo y por trabajo. Lo que se repite dos veces ya no es un accidente: es un problema de proce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dos, el aviso, es el que más cuesta y el que más protege. Un aviso a tiempo cuesta una llamada; un aviso tarde cuesta la confianz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6-pas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salió mala dos veces · Ejemplo resuelto 1: dos trabajos, la misma pieza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rimer trabaj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trabajo de mezcladora, la motobomba que se cambió falla a la semana. El cliente vuelve y se repite el trabajo. Marisol anota la incidencia: fecha, tipo pieza, número de orden, el aviso al cliente, el costo de la pieza y las horas gastadas. (Cifras del caso ficticio del ejerci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salió mala dos veces · Ejemplo resuelto 1: dos trabajos, la misma pieza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segundo trabaj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semanas después, en otro trabajo, falla la misma motobomba del mismo lote. Esta vez Marisol ya tiene el registro del primer caso, así que la fila nueva se llena en dos minutos y con los mismos datos comparables. (Cifras del caso ficticio del ejerci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salió mala dos veces · Ejemplo resuelto 1: dos trabajos, la misma pieza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patrón y el camb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eer las dos filas juntas aparece el dato: dos piezas malas del mismo lote, en dos trabajos distintos. El cambio de proceso que se escribe no es «tener más cuidado», sino dejar de comprar ese lote a ese proveedor hasta que responda, y comprar la pieza a otro. Se anota la fecha de revis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salió mala dos veces · Ejemplo resuelto 1: dos trabajos, la misma pieza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blema aislado se resuelve. Un problema que se repite se previene, y para prevenirlo hace falta el registro, porque la memoria borra el primer caso y la hoja no. Con dos filas comparables, la decisión deja de ser una impresión del último 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salió mala dos veces · Ejemplo resuelto 2: la fecha prometida que se rompió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pasó]]></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rabajo se entregó un día tarde porque la pieza no había llegado. No se rehizo nada y no se cobró de má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salió mala dos veces · Ejemplo resuelto 2: la fecha prometida que se rompió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 ano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anota una incidencia de tipo fecha prometida: un día de atraso, horas perdidas de taller y costo en pesos de $0. El cero en pesos va escrito, porque el problema no costó dinero pero sí costó tiempo y confianz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salió mala dos veces · Ejemplo resuelto 2: la fecha prometida que se rompió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avi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importó en ese caso fue que avisara un día antes, con la nueva fecha. El aviso queda anotado con su fecha. Un aviso a tiempo cuesta una llamada; avisar después de la fecha cuesta el cliente y ella relación con é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pieza que salió mala dos veces · Ejemplo resuelto 2: la fecha prometida que se rompió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s las incidencias cuestan dinero y no por eso son menos importantes. La que costó cero pesos escondía la causa real: la pieza que faltaba y el proveedor que no avisó. Anotada con su tipo y su fecha, esa causa se ve al mes, cuando ya no cuesta nada y sí se puede arregl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la pieza que salió mala dos vec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de las tres restas es enorme. Juntas son el cuatro por ciento del mes, que es justo lo que hace que nadie las mir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6-cos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de incidencias sin unidades acaba siendo una lista de queja. Estos son los campos, con la unidad de cada uno y con la regla de si es obligator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s del registro de incidencias y sus unidades. Caso ficticio del ejerci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857375"/>
                <a:gridCol w="1238250"/>
                <a:gridCol w="3114675"/>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 proceso, traslado, fecha prometida o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afec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orden o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l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l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asó, con las palabras de quien lo v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857375"/>
                <a:gridCol w="1238250"/>
                <a:gridCol w="3114675"/>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se le avis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proveedor o 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l 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cam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l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rreglo y el cambio en el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 la inc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1857375"/>
                <a:gridCol w="1238250"/>
                <a:gridCol w="3114675"/>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per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 nota, recibo o c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pit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o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hasta resolv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la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ero también se anot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problema no costó dinero, escribe cero en la columna de pesos. El registro tiene que poder sumar: una fila sin número es una fila que no cuenta, y las que no cuentan se pierden justo cuando hay que ver el patr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registro se llena el mismo día del problema, cuando todavía se sabe quién lo vio y qué pasó.]]></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cada incidencia tiene un número de orden asociado, para que el costo se pueda comparar con el m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costo en pesos y las horas perdidas se anotan aunque sean cero, y que las dos columnas se leen junta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cambio de proceso se escribe como una acción verificable, y no como una intención de tener cuid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aviso al cliente se anota con su fecha, aunque el aviso se haya dado por teléfono y no quede escrito en otro l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hoja de calidad técnica: no dice si un trabajo está bien hecho ni cómo se hace. El trabajo bien hecho se revisa con la orden de trabajo (T10) y con la garantía del servici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lista de quejas de clientes: aquí se anotan los problemas que tú puedes corregir. La conversación con el cliente va en el seguimiento de clientes (T12).]]></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leva el dinero del mes: el ingreso, los gastos y las compras van en el registro de ingresos y gastos (T0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emplaza el control de existencias: si la pieza mala venía de un lote, el conteo y los mínimos están en el inventario (T14).]]></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denuncia ni un procedimiento legal. Si un problema implica un daño a un tercero, lo que corresponde es revisarlo con un profesional.]]></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como pretext para no mejorar el proceso: si el cambio que se escribe no se cumple, el registro deja de ser úti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ón y calidad en negocios pequeños»: es donde vive la idea de que la calidad se define por lo que se repite bien, y de que cada falla es informa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sonas y organización en negocios pequeños»: cuando haya otra persona en el taller, el registro es lo que permite ver quién avisó y qué se cambió.]]></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para poner en pesos y en horas lo que cuesta cada problema del m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paso fiscal, este no es el tema: el curso «Formaliza tu negocio: SAT, RFC y el día uno» explica el alta y las obligacion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incidencias no vive solo. Estas son las demás herramientas de la biblioteca, con su número, para que sepas con cuál se conecta.]]></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para saber si el mes de las incidencias fue un mes normal o un mes fuori de lo normal.]]></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2 · Ficha de oportunidad: para no meter en el taller una idea que ya sabes que va a fallar.]]></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3 · Registro de entrevistas y pruebas: lo que le oíste al cliente, que a veces explica la fall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el costo del material que se pierde o se da por garantí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el precio que tiene que cubrir el costo de repetir un trabaj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6 · Análisis de punto de equilibrio: cuántos servicios necesitas para cubrir lo fij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7 · Registro de ingresos y gastos: el mes completo, con el costo de los trabajos repetid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8 · Previsión de caja: para ver el efecto de los costos inesperados en las semanas siguient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9 · Presupuesto editable: lo que se le promete al cliente cuando hay una garantía de por med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0 · Orden de trabajo: el trabajo afectado y sus horas, que son la base del costo de la incidenci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1 · Control de anticipos y saldos: el dinero de los trabajos que se repitieron o se regalar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2 · Seguimiento de clientes: el aviso al cliente que queda anotado aquí y su seguimiento en la hoja de client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3 · Agenda de pedidos: la carga de la semana, que explica las fechas prometidas que se rompe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4 · Control básico de inventario: el lote del que salió la pieza mala y las existencias que queda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5 · Evaluación de proveedores: la decisión de compra que sale de ver el patrón de piezas mal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7 · Lista de apertura y cierre: la rutina diaria donde se detecta y se anota lo que salió m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8 · Plan de mejora: el hallazgo del registro convertido en una acción con fecha y responsab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mes del ejercicio, un trabajo se entregó un día tarde porque faltaba una pieza. No se rehizo el trabajo y no se cobró nada extra. ¿Qué va en el registro de incidencia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porque no hubo dinero de por medi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incidencia de tipo fecha prometida, con su fecha, el aviso que se dio y las horas perdidas.]]></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incidencia de tipo pieza, porque el material no llegó.]]></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ada en el registro: el asunto va en la orden de trabajo y ahí se que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ingreso del mes fue de $32,000. Hubo dos trabajos rehechos por $1,600, dos traslados de garantía por $400 y seis horas perdidas valuadas a $200 por hora. ¿Cuánto habría entrado sin las incidencia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rabajo que se entrega un día tarde y no cuesta dinero no debe anotarse, porque el registro es para los problemas con cos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ipo de incidencia con su ejemplo del ejercici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ez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ces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asl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echa prometid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br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rabajo que quedó a medias por falta de herramien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parato que no llegó a la casa del clien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ntrega que salió un día tard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rabajo entregado que no se pagó]]></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bomba que se cambió y falló a la sema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cuando algo sale m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en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vis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ot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tener lo que se puede dañar y no se puede deshacer]]></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visar al cliente con la fecha y lo que va a pas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otar la incidencia con su fecha, su tipo y su cos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cer el arreglo del trabaj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cribir el cambio de proceso para que no se repit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registro de incidencias, el ___ dice qué clase de problema fue y el ___ dice qué se hizo distinto para que no se repita. Sin las dos columnas, el registro es una lista de quej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Marisol se le cae la pieza que acaba de instalar en la casa de un cliente. Ordena lo que hac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visa al cliente, con la fecha y lo que va a pasar]]></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 la incidencia: fecha, tipo, trabajo afectado, a quién se le avisó y el cost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grama el arreglo y escribe el cambio de proceso para que no se repita]]></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cierre del mes, revisa si el tipo de incidencia se repi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tiene el daño y revisa si hay algo más que se pueda dañ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el registro de incidencia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da incidencia se anota con su fecha, su tipo, el trabajo afectado y su cost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viso al cliente se anota con su fecha, aunque se haya dado por teléfon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incidencia sin costo en pesos no se anota, porque el registro es de problemas que cuestan diner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se repite dos veces ya no es un accidente y se tiene que ver por tip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da fila del registro termina en un cambio de proceso, no en una promesa de tener cuid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erramienta. Primero llena el registro con el caso ficticio de esta página: la bomba que salió mala dos veces y la entrega que salió un día tarde. Después escribe, en una hoja aparte, las tres últimas cosas que te salieron mal en tu trabajo, con su fecha, su tipo, su costo y el cambio que hiciste. Si no sabes cuánto te costó, escribe cero. Al final escribe una línea: ¿qué tipo se repite más en tu m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tipo que se repite es el que hay que arreglar, y es más barato de arreglar que el que aparece una vez. Escribe también lo que no pasó: una lista de tres cosas que salieron bien también es un registro útil.]]></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la última vez que se repitió un trabajo por culpa de una pieza. ¿Se lo habías dicho al cliente antes de la entrega, o se lo dijiste después? Escribe la respuesta y la fecha de tu próximo aviso. El aviso a tiempo no cuesta nada y es lo que separa una garantía de una quej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aviso fue después, ya sabes qué cambiar: la próxima pieza que se instale en casa de un cliente lleva una revisión extra antes de salir. Escríbelo en el registro como cambio de proce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el registro de incidenci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en que pasó el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 proceso, traslado, fecha prometida o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l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asó, con las palabras de quien lo v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se le avis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proveedor o taller, con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y horas per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cam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hace distinto para que no se rep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Memoria: el registro de incidenci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16-registro-de-incidencias"/>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útil un registro de incidenci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cada fila termine en un cambio de proceso, no en una quej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anota una incidencia que no costó diner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í. El cero en pesos va escrito, y esas son las que revelan la caus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el tipo de incidenc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da tipo se revisa en un lugar distinto, y lo que se repite ya no es acciden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llena la hoj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ismo día del problema, cuando todavía se sabe quién lo vio y qué pasó.]]></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 esta hoj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a hoja de calidad técnica ni una lista de quejas: aquí se anota lo que tú puedes corregi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de fallas ni costos de referencia. Para el contexto fiscal y legal de México, la fuente oficial es el Servicio de Administración Tributaria (SAT) y la ley federal vigente en la fecha de publicatio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
        <p:nvSpPr>
          <p:cNvPr id="10"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altas, obligaciones y comprobantes fisca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registrar una incidencia con su fecha, su tipo, su costo, su aviso y el cambio de proceso, y ver el patrón cuando algo se repite. Lo que hace útil este registro es la última columna: el cambio escrito. Escríbelo con la frase de lo que harás distinto, no con la intención de tener cuidado. Empieza con las tres últimas fallas de tu trabajo, aunque no te hayan costado dinero. Al mes, mira la columna del tipo: lo que se repite es tu tarea, y arreglarlo cuesta mucho menos que seguir tapándol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9-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6-registro-de-incidencias"/>
              </a:rPr>
              <a:t><![CDATA[Registro de incidencias: lo que salió mal y qué cambia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registrar una incidencia con su fecha, su costo y el cambio de proceso, y ver lo que se repite. Siguiente paso: la rutina diaria que sostiene todo esto.]]></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visa las dos filas comparables de la pieza que salió mala. Casi siempre el fallo está en dejar la fila sin cambio de proceso, o en no anotar el aviso que sí se d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2026-10-25T02:53:44Z</dcterms:created>
  <dcterms:modified xsi:type="dcterms:W3CDTF">2026-10-25T02:53:44Z</dcterms:modified>
  <dc:title>Registro de incidencias: lo que salió mal y qué cambiaste</dc:title>
  <dc:description>Presentación editable del OA «Registro de incidencias: lo que salió mal y qué cambiaste». Enlace: https://negocios.lumbre.lat/object/neg-t16-registro-de-incidencias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