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5-evaluacion-de-proveedor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5-evaluacion-de-proveedor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Objetivo de la hoja»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5-evaluacion-de-proveed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15-evaluacion-de-proveedore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Instrucciones: cómo se llena la hoja» (2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Instrucciones: cómo se llena la hoja» (3 de 3).]]></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5-evaluacion-de-proveed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15-evaluacion-de-proveedor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os cotizaciones del mismo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necesita 30 piezas para las mezcladoras del mes. Escribe el mismo pedido para los dos proveedores: treinta piezas, entrega en el taller y fecha en la primera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5-evaluacion-de-proveedor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os cotizaciones del mismo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s dos cotiz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oveedor A cotiza $120 por pieza, con ocho días de entrega y un flete de $240. El proveedor B cotiza $130 por pieza, con dos días de entrega y sin flete: él lleva la pieza al taller.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5-evaluacion-de-proveedor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os cotizaciones del mismo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cuenta del l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lote de A son $3,600 más $240 de flete: $3,840. El lote de B son $3,900 sin flete. La diferencia en el lote es de $60, a favor de A, pero A tarda seis días más.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5-evaluacion-de-proveedor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dos cotizaciones del mismo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decisión escr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compra a B durante un mes y pone la fecha de revisión. El criterio que pesa en esta compra es el plazo: sin la pieza a tiempo no hay entrega a tiempo, y una entrega tarde cuesta más que $60. Lo que la hoja deja escrito no es que B sea mejor: es que para este pedido y este mes, el plazo pesa más que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5-evaluacion-de-proveedore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roveedor que salió malo dos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o que pa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dos trabajos distintos del mes, la misma pieza salió mala. En los dos casos se tuvo que repetir el trabajo y el cliente esperó. Marisol tiene el dato, pero no lo tiene escrito en ningún 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5-evaluacion-de-proveedor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roveedor que salió malo dos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dice la h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la hoja, las dos incidencias quedan en la misma fila de calidad: dos piezas malas de treinta, con sus fechas y con el nombre del proveedor. La fila ya no dice «este proveedor es malo»: dice dos piezas malas de treinta, en dos fech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5-evaluacion-de-proveedor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roveedor que salió malo dos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isol no cancela al proveedor ni lo pone de reserva. Lo baja a proveedor de emergencia, para piezas que se consiguen en cualquier lado, y busca un segundo proveedor para las piezas que sí importan. Escribe la decisión con su motivo y con la fecha en que vuelve a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5-evaluacion-de-proveedor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proveedor que salió malo dos vec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apre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 proveedor con dos piezas malas no se elimina: se ordena por niveles de riesgo. Y el registro es lo que hace posible esa orden: sin las dos fechas escritas, la siguiente compra se decide con la impresión del último mes, y la impresión cambia con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5-evaluacion-de-proveedor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5-evaluacion-de-proveed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t15-evaluacion-de-proveedor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5-evaluacion-de-proveedor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5-evaluacion-de-proveedor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5-evaluacion-de-proveedor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5-evaluacion-de-proveedor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Supuestos del ejemplo»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Límites de la hoja»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Curso relacionado»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2 de 5).]]></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3 de 5).]]></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4 de 5).]]></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Herramientas relacionadas» (5 de 5).]]></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l lote de A son $3,840 con el flete y el de B son $3,900 sin flete: B cuesta $60 más y entrega seis días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lote de A son treinta piezas por $120, o sea $3,600, más $240 de flete: $3,840. El lote de B son treinta por $130, o sea $3,900, sin flete porque él lleva la pieza. B cuesta $60 más y entrega seis días antes. La hoja no elige sola: esa diferencia se decide con el criterio que pesa, que en el ejercicio fue el plazo.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3 del ejemplo resuelto 1 y la cascada del costo real de un l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5-evaluacion-de-proveedor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3840 pesos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lote del ejercicio son treinta piezas por $120: $3,600. Más el flete de $240 son $3,840. Ese es el número que hay que comparar con la otra cotización, porque el precio de la pieza por sí solo no dice lo que cuesta el material en el taller.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3 del ejemplo resuelto 1 y la cascada del costo real de un lo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5-evaluacion-de-proveedor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hoja no calcula ningún puntaje y a propósito no lo hace: un puntaje suma cosas que no se pueden comparar entre sí, como pesos y días. Lo que sí hace es poner los cuatro criterios en las mismas columnas y dejar escrito cuál pesa más en esa compra. Con eso, la decisión se puede revisar y corregir; con un puntaje, sólo se puede obedecer.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figura de los cuatro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5-evaluacion-de-proveedor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recio → Pesos por pieza, costo del lote y tras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lazo → Los días reales que tarda en lle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lidad → Cuántas piezas salieron bien y cuántas ma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Garantía → Qué cubre y por cuántos días o mes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riterio que más pesa → El que decide esta compra, elegido por quien comp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campos y unidades y la figura de los cuatro criterios: cada criterio tiene su columna y su unidad. El precio se anota en pesos por pieza y en costo total, el plazo en días reales, la calidad en piezas buenas y malas y la garantía en días o meses. El criterio que más pesa no lo pone la hoja: lo pone quien compra, y por eso es la fila que más importa. La figura de los cuatro criterios y la tabla de campos y un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5-evaluacion-de-proveedor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egir un material que se compra seguido y escribir el mismo pedido → Coti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edir la cotización a dos o tres proveedores → Coti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notar precio, plazo, calidad y garantía en las mismas columnas → Com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alcular el costo total del lote, con el traslado y lo que sobra → Compa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scribir la decisión con su motivo y la fecha de la próxima revisión → Decid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cómo se hace la comparación y la tabla de campos y un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5-evaluacion-de-proveedor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lazo fue el criterio del ejercicio porque sin la pieza a tiempo no hay entrega a tiempo, y una entrega tarde cuesta más que la diferencia de $60 entre los dos lotes. El criterio puede cambiar en la siguiente compra: si el material no urge, puede ser el precio. Lo que no puede cambiar es que se escri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4 del ejemplo resuelto 1 y la figura de los cuatro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5-evaluacion-de-proveedore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ige la pieza y escribe el mismo pedido con la misma cantidad para todos → Pide la cotización y anota precio unitario, plazo y traslado de cada uno → Anota la calidad observada y la garantía, con los datos de su experiencia → Calcula el costo total de cada lote y escribe cuál criterio pesa más → Escribe la decisión con su motivo y fija la fecha de la próxim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el pedido igual para todos, porque sin eso no hay comparación. Luego los datos en las mismas columnas, después la calidad y la garantía, que son las que no aparecen en la cotización. Sólo entonces el costo total y el criterio que pesa. Y al final, la decisión escrita con su fecha de revisión, que es lo que impide repetir la comparación cada mes desde c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1 y la figura de cómo se hace la com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5-evaluacion-de-proveedor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Ordenar la secuencia»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a hoja calcula un puntaje con precio, plazo, calidad y garantía, y el más alto g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ta es la que rompe la hoja: si el puntaje lo calcula una fórmula, el criterio lo decidió alguien que no estuvo en la compra, y el resultado no se puede discutir con datos. Las notas primera, tercera, cuarta y quinta sí se sostienen: mismo pedido, costo total, criterio elegido y fech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figura de los cuatro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t15-evaluacion-de-proveedore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herramienta. Primero llena la hoja con el caso ficticio de esta página: dos proveedores, treinta piezas, $120 y $130 por pieza, con su flete y sus días de entrega. Después escribe, en una hoja aparte, un material que tú compras seguido y compara a dos proveedores tuyos, con las mismas columnas y las mismas unidades. Si no tienes cotizaciones, usa el caso de esta hoja y no inventes datos. Al final escribe una línea: ¿cuál criterio pesa más en tus comp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5-evaluacion-de-proveedor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toma las tres últimas piezas o materiales que te salieron malos, y escribe en qué lote venían y de qué proveedor. ¿Cuántas de las tres vinieron del mismo? Si salieron de dos lotes distintos del mismo proveedor, el problema no es el material: es ese proveedor. Escribe tu decisión con su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5-evaluacion-de-proveedor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8. Herramientas relacionadas · Memoria: los cuatro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5-evaluacion-de-proveedor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8. Herramientas relacionadas · Memoria: los cuatro crite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5-evaluacion-de-proveedore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alcula esta hoja un puntaje de cada provee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os criterios los calificas tú y el que pesa lo decides tú.]]></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5-evaluacion-de-proveedor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pide el mismo pedido para t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si cada quien cotiza algo distinto, los números no se pueden contra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5-evaluacion-de-proveedore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úmero se compara entre proveed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costo total del lote, con el traslado y las piezas que sobr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5-evaluacion-de-proveedor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anota de la c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ántas piezas salieron bien y cuántas malas, de cuá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5-evaluacion-de-proveedore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decisión lleva fech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un proveedor bueno en un mes puede dejar de serlo, y hay que volver a mi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5-evaluacion-de-proveedores]]></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t15-evaluacion-de-proveedore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8887" r:id="rId1"/>
    <p:sldLayoutId id="2481918888" r:id="rId2"/>
    <p:sldLayoutId id="2481918889" r:id="rId3"/>
    <p:sldLayoutId id="248191889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b734ae209939fa704f8d1a9aead9522624bd0bd4c411a70e1.jpg"/>
  <Relationship Id="rId3" Type="http://schemas.openxmlformats.org/officeDocument/2006/relationships/hyperlink" Target="https://negocios.lumbre.lat/object/neg-t15-evaluacion-de-proveedor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hyperlink" Target="https://negocios.lumbre.lat/object/neg-t15-evaluacion-de-proveedores" TargetMode="External"/>
  <Relationship Id="rId4" Type="http://schemas.openxmlformats.org/officeDocument/2006/relationships/hyperlink" Target="https://negocios.lumbre.lat/object/neg-t15-evaluacion-de-proveedores" TargetMode="External"/>
  <Relationship Id="rId5"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hyperlink" Target="https://negocios.lumbre.lat/object/neg-t15-evaluacion-de-proveedores" TargetMode="External"/>
  <Relationship Id="rId4" Type="http://schemas.openxmlformats.org/officeDocument/2006/relationships/hyperlink" Target="https://negocios.lumbre.lat/object/neg-t15-evaluacion-de-proveedores"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hyperlink" Target="https://negocios.lumbre.lat/object/neg-t15-evaluacion-de-proveedores" TargetMode="External"/>
  <Relationship Id="rId4" Type="http://schemas.openxmlformats.org/officeDocument/2006/relationships/hyperlink" Target="https://negocios.lumbre.lat/object/neg-t15-evaluacion-de-proveedores" TargetMode="External"/>
  <Relationship Id="rId5"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hyperlink" Target="https://negocios.lumbre.lat/object/neg-t15-evaluacion-de-proveedores" TargetMode="External"/>
  <Relationship Id="rId4"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hyperlink" Target="https://www.gob.mx/profeco" TargetMode="External"/>
  <Relationship Id="rId4" Type="http://schemas.openxmlformats.org/officeDocument/2006/relationships/hyperlink" Target="https://www.gob.mx/sat" TargetMode="Externa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t15-evaluacion-de-proveedores" TargetMode="External"/>
  <Relationship Id="rId3"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valua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oveedor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mpar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a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u]]></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alle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t15-evaluacion-de-proveedores"/>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r proveedores con los datos de tu propia experiencia, usando los criterios que tú calificas (precio, plazo, calidad y garantía), y escribir la decisión con su fec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rramienta 15 de la biblioteca de negocios: una hoja que se llena en tu cuaderno o en una hoja de cálculo de tu computadora. La comparación de proveedores con tus propios datos, sin puntajes inventados, y la decisión escrita con su fecha. Trae dos ejemplos resueltos del caso ficticio de Marisol, la tabla de campos y unidades, los supuestos, los límites, el curso relacionado y las demás herramientas de la biblioteca.]]></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
        <p:nvSpPr>
          <p:cNvPr id="10" name=""/>
          <p:cNvSpPr txBox="1"/>
          <p:nvPr/>
        </p:nvSpPr>
        <p:spPr>
          <a:xfrm>
            <a:off x="514350" y="43338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roveedores · comparación · compras · calidad · tall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gir proveedor con el precio más bajo es la forma más rápida de comprar mal. A veces el más barato tarda ocho días y no trae garantía; a veces el más caro trae la pieza el mismo día y responde cuando algo sale malo. Esta hoja compara con tus propios datos, no con los catálogos de nadie, y termina en una decisión escrita con su fecha. No calcula ningún puntaje: los criterios los calificas tú, en el orden que te import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3]]></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hoj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 quién conviene comprar este material, por qué, y hasta cuándo? Si la respuesta está escrita con su fecha, la próxima compra se decide en cinco minutos y no en una tard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Objetivo de la ho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bjetivo es comparar proveedores con datos que tú tienes y decidir con criterio escrito. La hoja tiene dos mitades: la comparación, que llena los datos de cada proveedor en las mismas columnas, y la decisión, que dice con quién compras, por qué y hasta cuándo. El motivo de que no haya puntaje es sencillo: un puntaje esconde lo que importa, que es saber por qué compraste a ese y no al otro.]]></a:t>
            </a:r>
          </a:p>
        </p:txBody>
      </p:sp>
      <p:sp>
        <p:nvSpPr>
          <p:cNvPr id="8" name=""/>
          <p:cNvSpPr txBox="1"/>
          <p:nvPr/>
        </p:nvSpPr>
        <p:spPr>
          <a:xfrm>
            <a:off x="514350" y="36004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la comparación use los mismos datos para todos: mismo material, mismo pedido, mismas unidad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Objetivo de la ho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los cuatro criterios se califiquen con tu experiencia: lo que te ha pasado con cada proveedo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el costo total del lote se mire antes que el precio de la piez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e la decisión quede escrita con su motivo y con la fecha en que se vuelve a revis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Objetivo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cuatro criterios son una guía, no una fórmula. No hay un puntaje que los sume: el orden de las columnas lo decide quien compr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15-criterio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la hoj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ige un material que compras seguido. Las comparaciones se hacen con lo que se repite, no con lo que se compró una vez.]]></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de la cotización a dos o tres proveedores con el mismo pedido: misma cantidad, misma medida y las mismas condiciones de entrega. Si no es el mismo pedido, la comparación no sirve.]]></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re una fila por proveedor y anota, en las mismas columnas, el precio unitario en pesos, la cantidad de piezas del lote y el costo total en peso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la hoj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el plazo de entrega en días, con los días reales que tarda, no con los que promete. Si nunca has comprado, pon lo que te dijo y márcalo como estimad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el traslado en pesos: el flete, el flete más el tiempo que se tarda, o el costo de ir a buscarlo tú.]]></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a calidad con lo que has visto: cuántas piezas salieron buenas y cuántas salieron malas, de cuántas. Los números salen de tu registro de incidencias (T1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la hoj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a garantía: qué cubre, cuántos días o meses, y si en la práctica la han cumplido.]]></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ca cuál de los cuatro criterios pesa más en esta compra. Es tu decisión y cambia la comparación: si el plazo pesa más, dos días valen más que veinte pesos por pieza.]]></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la decisión: con quién compras, por qué, hasta cuándo y qué pasa si no responde. Después ponle la fecha de la próxima revisió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Instrucciones: cómo se llena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mparar con el mismo pedido es lo que hace válida la comparación. Si cada quien cotiza algo distinto, los números no se pueden contrastar.]]></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15-comparacion.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oveedor más barato que salía más caro · Ejemplo resuelto 1: dos cotizaciones del mismo pedido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pedid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necesita 30 piezas para las mezcladoras del mes. Escribe el mismo pedido para los dos proveedores: treinta piezas, entrega en el taller y fecha en la primera sem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oveedor más barato que salía más caro · Ejemplo resuelto 1: dos cotizaciones del mismo pedido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s dos cotizaciones]]></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veedor A cotiza $120 por pieza, con ocho días de entrega y un flete de $240. El proveedor B cotiza $130 por pieza, con dos días de entrega y sin flete: él lleva la pieza al taller. (Cifras del caso ficticio del ejercici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oveedor más barato que salía más caro · Ejemplo resuelto 1: dos cotizaciones del mismo pedido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cuenta del lote]]></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ote de A son $3,600 más $240 de flete: $3,840. El lote de B son $3,900 sin flete. La diferencia en el lote es de $60, a favor de A, pero A tarda seis días más. (Cifras del caso ficticio del ejercici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oveedor más barato que salía más caro · Ejemplo resuelto 1: dos cotizaciones del mismo pedido · Paso 4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decisión escrit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compra a B durante un mes y pone la fecha de revisión. El criterio que pesa en esta compra es el plazo: sin la pieza a tiempo no hay entrega a tiempo, y una entrega tarde cuesta más que $60. Lo que la hoja deja escrito no es que B sea mejor: es que para este pedido y este mes, el plazo pesa más que el preci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oveedor más barato que salía más caro · Ejemplo resuelto 2: el proveedor que salió malo dos veces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o que pasó]]></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dos trabajos distintos del mes, la misma pieza salió mala. En los dos casos se tuvo que repetir el trabajo y el cliente esperó. Marisol tiene el dato, pero no lo tiene escrito en ningún lad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oveedor más barato que salía más caro · Ejemplo resuelto 2: el proveedor que salió malo dos veces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dice la hoj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la hoja, las dos incidencias quedan en la misma fila de calidad: dos piezas malas de treinta, con sus fechas y con el nombre del proveedor. La fila ya no dice «este proveedor es malo»: dice dos piezas malas de treinta, en dos fecha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oveedor más barato que salía más caro · Ejemplo resuelto 2: el proveedor que salió malo dos veces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decisión]]></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isol no cancela al proveedor ni lo pone de reserva. Lo baja a proveedor de emergencia, para piezas que se consiguen en cualquier lado, y busca un segundo proveedor para las piezas que sí importan. Escribe la decisión con su motivo y con la fecha en que vuelve a revis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Ejemplo resuelto: el proveedor más barato que salía más caro · Ejemplo resuelto 2: el proveedor que salió malo dos veces · Paso 4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aprendió]]></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oveedor con dos piezas malas no se elimina: se ordena por niveles de riesgo. Y el registro es lo que hace posible esa orden: sin las dos fechas escritas, la siguiente compra se decide con la impresión del último mes, y la impresión cambia con el dí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jemplo resuelto: el proveedor más barato que salía más ca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compara dos proveedores, este es el número que manda: el costo del lote en tu taller, no el precio de la pieza.]]></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t15-cost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omparación sin unidades no se puede leer: son columnas de palabras. Estos son los campos, con la unidad de cada uno y con la regla de si es obligatori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pos de la hoja de proveedores y sus unidades. Caso ficticio del ejercici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3]]></a:t>
            </a:r>
          </a:p>
        </p:txBody>
      </p:sp>
      <p:graphicFrame>
        <p:nvGraphicFramePr>
          <p:cNvPr id="7" name="" descr=""/>
          <p:cNvGraphicFramePr>
            <a:graphicFrameLocks noGrp="1"/>
          </p:cNvGraphicFramePr>
          <p:nvPr/>
        </p:nvGraphicFramePr>
        <p:xfrm>
          <a:off x="514350" y="1257300"/>
          <a:ext cx="8115300" cy="3276600"/>
        </p:xfrm>
        <a:graphic>
          <a:graphicData uri="http://schemas.openxmlformats.org/drawingml/2006/table">
            <a:tbl>
              <a:tblPr firstRow="1" bandRow="1"/>
              <a:tblGrid>
                <a:gridCol w="2305050"/>
                <a:gridCol w="1181100"/>
                <a:gridCol w="271462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vee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del provee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r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coti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de la cotiz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y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unit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 por 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zas del l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z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del l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3]]></a:t>
            </a:r>
          </a:p>
        </p:txBody>
      </p:sp>
      <p:graphicFrame>
        <p:nvGraphicFramePr>
          <p:cNvPr id="7" name="" descr=""/>
          <p:cNvGraphicFramePr>
            <a:graphicFrameLocks noGrp="1"/>
          </p:cNvGraphicFramePr>
          <p:nvPr/>
        </p:nvGraphicFramePr>
        <p:xfrm>
          <a:off x="514350" y="1257300"/>
          <a:ext cx="8115300" cy="2686050"/>
        </p:xfrm>
        <a:graphic>
          <a:graphicData uri="http://schemas.openxmlformats.org/drawingml/2006/table">
            <a:tbl>
              <a:tblPr firstRow="1" bandRow="1"/>
              <a:tblGrid>
                <a:gridCol w="2305050"/>
                <a:gridCol w="1181100"/>
                <a:gridCol w="271462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 de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s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idad observ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zas buenas y piezas ma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cubre y por cuántos días o mes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3]]></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305050"/>
                <a:gridCol w="1181100"/>
                <a:gridCol w="271462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ición de pa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do, a crédito o contra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iterio que más p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plazo, calidad o 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quién compras y por 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de la dec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y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3]]></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2305050"/>
                <a:gridCol w="1181100"/>
                <a:gridCol w="2714625"/>
                <a:gridCol w="1914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Obligato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de la próxima 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y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í]]></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Campos y unidades de la h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3]]></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criterio que pesa va escrit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ota cuál de los cuatro criterios manda en esa compra. Sin esa marca, cualquier comparación se puede defender a favor de cualquier proveedor: cada quien hablará del que le conviene. Con la marca escrita, la decisión se puede discutir con dato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Supuestos del ejempl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la comparación se hace con el mismo pedido para todos los proveedores, en la misma fecha.]]></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el plazo se anota con los días reales vividos, y que lo prometido se marca como estimado mientras no se comprueb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la calidad se cuenta con piezas, no con impresiones: cuántas salieron bien y cuántas salieron malas.]]></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el criterio que más pesa lo decide quien compra y que puede cambiar de una compra a otr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Supuestos del ejempl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supone que la decisión lleva fecha de revisión, porque un proveedor bueno en un mes puede dejar de serl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ímites de la ho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calcula un puntaje de cada proveedor. Si alguna vez viste una tabla que suma puntos con pesos y días, esa tabla esconde el criterio que alguien eligió por ti.]]></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reemplaza la cotización por escrito: la hoja comparativa sirve para decidir, pero el precio se acuerda con el proveedor y se anota.]]></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lleva el control de existencias: eso es la hoja de inventario (T1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Límites de la ho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 registro de compras ni de pagos: el dinero que sale se anota en la previsión de caja (T08) y en el registro de gastos.]]></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juzga la calidad de un proveedor que nunca has usado: para ese caso sólo hay datos estimados, y por eso la hoja exige marcar la fecha de revisión.]]></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a recomendación de marcas: los proveedores se comparan con lo que te ha pasado, y el nombre del proveedor no dice nada por sí sol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Curso relacionad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peración y calidad en negocios pequeños»: es donde vive la idea de que la calidad del trabajo depende de la pieza que se instala y de quién la surtió.]]></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stos, precios y dinero del negocio»: para calcular el costo total del lote y saber si el precio de la pieza aguanta.]]></a:t>
            </a:r>
          </a:p>
        </p:txBody>
      </p:sp>
      <p:sp>
        <p:nvSpPr>
          <p:cNvPr id="11" name=""/>
          <p:cNvSpPr txBox="1"/>
          <p:nvPr/>
        </p:nvSpPr>
        <p:spPr>
          <a:xfrm>
            <a:off x="514350" y="30003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olidación y crecimiento del negocio»: comparar proveedores es una de las decisiones que más peso tienen cuando el negocio cre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Curso relacionad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el paso fiscal, este no es el tema: el curso «Formaliza tu negocio: SAT, RFC y el día uno» explica el alta y las obligacion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de proveedores no vive sola. Estas son las demás herramientas de la biblioteca, con su número, para que sepas con cuál se conecta.]]></a:t>
            </a:r>
          </a:p>
        </p:txBody>
      </p:sp>
      <p:sp>
        <p:nvSpPr>
          <p:cNvPr id="8"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1 · Diagnóstico del negocio: para saber cuánto pesa cada material en el costo del mes.]]></a:t>
            </a:r>
          </a:p>
        </p:txBody>
      </p:sp>
      <p:sp>
        <p:nvSpPr>
          <p:cNvPr id="10" name=""/>
          <p:cNvSpPr txBox="1"/>
          <p:nvPr/>
        </p:nvSpPr>
        <p:spPr>
          <a:xfrm>
            <a:off x="514350" y="3009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009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2 · Ficha de oportunidad: antes de comprometer compras con un proveedor nuevo.]]></a:t>
            </a:r>
          </a:p>
        </p:txBody>
      </p:sp>
      <p:sp>
        <p:nvSpPr>
          <p:cNvPr id="12" name=""/>
          <p:cNvSpPr txBox="1"/>
          <p:nvPr/>
        </p:nvSpPr>
        <p:spPr>
          <a:xfrm>
            <a:off x="514350" y="37338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7338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3 · Registro de entrevistas y pruebas: lo que prometes a un cliente sobre una pieza que todavía no exis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3]]></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4 · Hoja de costos: el costo de la pieza dentro del servicio.]]></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5 · Calculadora de precio y margen: el precio que tiene que cubrir el costo del material.]]></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6 · Análisis de punto de equilibrio: cuántos servicios necesitas para cubrir lo fijo.]]></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7 · Registro de ingresos y gastos: el mes completo, con las compras de material dentro.]]></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8 · Previsión de caja: para saber si hay con qué pagar el lote antes de pedirl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09 · Presupuesto editable: el precio que se le da al cliente cuando el material ya está cotizad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0 · Orden de trabajo: el trabajo para el que se pide el material.]]></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1 · Control de anticipos y saldos: el dinero que ya entró y el que falt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2 · Seguimiento de clientes: a quién hay que avisar si el material no llega a tiemp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3 · Agenda de pedidos: la semana con su tope de horas, donde la espera de una pieza se come un dí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4 · Control básico de inventario: qué material hay y cuánto, para no comprar de má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6 · Registro de incidencias: las piezas malas y las fechas, que son los datos de la columna de calidad.]]></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7 · Lista de apertura y cierre: la rutina diaria donde se revisa lo que falt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18 · Plan de mejora: el hallazgo de la comparación convertido en una acción con fecha y responsabl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ejercicio, el proveedor A cobra $120 por pieza, tarda ocho días y tiene un flete de $240. El proveedor B cobra $130 por pieza, tarda dos días y lleva la pieza al taller. Para un lote de 30 piezas, ¿qué dice la hoja?]]></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conviene el proveedor A, porque su precio por pieza es menor.]]></a:t>
            </a:r>
          </a:p>
        </p:txBody>
      </p:sp>
      <p:sp>
        <p:nvSpPr>
          <p:cNvPr id="10" name=""/>
          <p:cNvSpPr txBox="1"/>
          <p:nvPr/>
        </p:nvSpPr>
        <p:spPr>
          <a:xfrm>
            <a:off x="666750" y="36766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lote de A son $3,840 con el flete y el de B son $3,900 sin flete: B cuesta $60 más y entrega seis días ant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3]]></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as dos opciones cuestan lo mismo, porque el lote es el mismo.]]></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no se puede decidir, porque falta el precio de la opción más barat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el proveedor A cobra $120 por pieza, el lote es de 30 piezas y el flete al taller es de $240. ¿Cuánto cuesta el lote completo con el traslado?]]></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esos): ________________]]></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ta hoja calcula un puntaje de cada proveedor para poder elegir al mejor sin discuti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criterio con lo que se anota de é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eci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laz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lidad]]></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Garantí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riterio que más pes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os días reales que tarda en llega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uántas piezas salieron bien y cuántas malas]]></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é cubre y por cuántos días o meses]]></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que decide esta compra, elegido por quien compr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Pesos por pieza, costo del lote y traslad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de la comparación de proveedores.]]></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tiz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ar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cidir]]></a:t>
            </a:r>
          </a:p>
        </p:txBody>
      </p:sp>
      <p:sp>
        <p:nvSpPr>
          <p:cNvPr id="13" name=""/>
          <p:cNvSpPr txBox="1"/>
          <p:nvPr/>
        </p:nvSpPr>
        <p:spPr>
          <a:xfrm>
            <a:off x="514350" y="33242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egir un material que se compra seguido y escribir el mismo pedido]]></a:t>
            </a:r>
          </a:p>
        </p:txBody>
      </p:sp>
      <p:sp>
        <p:nvSpPr>
          <p:cNvPr id="14" name=""/>
          <p:cNvSpPr txBox="1"/>
          <p:nvPr/>
        </p:nvSpPr>
        <p:spPr>
          <a:xfrm>
            <a:off x="514350" y="4000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edir la cotización a dos o tres proveedor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notar precio, plazo, calidad y garantía en las mismas columna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alcular el costo total del lote, con el traslado y lo que sobr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scribir la decisión con su motivo y la fecha de la próxima revisión]]></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riterio que más pesa lo eliges tú y por eso se anota: en el ejercicio pesó el ___, y por eso la entrega de dos días valió más que veinte pesos por piez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isol va a comparar proveedores de una pieza que compra cada mes. Ordena lo que hace.]]></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ide la cotización y anota precio unitario, plazo y traslado de cada un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a la calidad observada y la garantía, con los datos de su experienci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alcula el costo total de cada lote y escribe cuál criterio pesa má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cribe la decisión con su motivo y fija la fecha de la próxima revisión]]></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ige la pieza y escribe el mismo pedido con la misma cantidad para todo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sistente escribió estas cinco notas sobre la evaluación de proveedores.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comparación se hace con el mismo pedido para todos los proveedore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hoja calcula un puntaje con precio, plazo, calidad y garantía, y el más alto gana.]]></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costo total del lote, con el traslado y las piezas que sobran, es el número que hay que compara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criterio que más pesa lo decide quien compra y puede cambiar de una compra a otr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na decisión de compra debe llevar fecha, porque un proveedor que respondió bien en un mes puede dejar de responde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herramienta. Primero llena la hoja con el caso ficticio de esta página: dos proveedores, treinta piezas, $120 y $130 por pieza, con su flete y sus días de entrega. Después escribe, en una hoja aparte, un material que tú compras seguido y compara a dos proveedores tuyos, con las mismas columnas y las mismas unidades. Si no tienes cotizaciones, usa el caso de esta hoja y no inventes datos. Al final escribe una línea: ¿cuál criterio pesa más en tus compr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3]]></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 material que compras seguido y para el que ya sabes quién te lo surte es el más fácil de comparar y el que más dinero mueve. Si sólo tienes un proveedor, la comparación empieza por pedirle la cotización a otro, aunque sea una vez.]]></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Herramientas relacionadas]]></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toma las tres últimas piezas o materiales que te salieron malos, y escribe en qué lote venían y de qué proveedor. ¿Cuántas de las tres vinieron del mismo? Si salieron de dos lotes distintos del mismo proveedor, el problema no es el material: es ese proveedor. Escribe tu decisión con su fech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3]]></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sa pregunta es la que convierte el registro de incidencias en una decisión de compra. Sin ella, el patrón se queda en una impresión y la próxima compra se hace igual que la anterior.]]></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Memoria: los cuatro criteri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3]]></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sos por pieza y costo total del l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días reales de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zas buenas y piezas mal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cubre y por cuántos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as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flete o lo que cuesta ir a busc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iterio que más pe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que decide esta 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Memoria: los cuatro criteri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t15-evaluacion-de-proveedores"/>
              </a:rPr>
              <a:t><![CDATA[Abrir el juego en el O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alcula esta hoja un puntaje de cada proveedor?]]></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os criterios los calificas tú y el que pesa lo decides tú.]]></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pide el mismo pedido para todos?]]></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si cada quien cotiza algo distinto, los números no se pueden contrasta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úmero se compara entre proveedor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osto total del lote, con el traslado y las piezas que sobra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anota de la calidad?]]></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ántas piezas salieron bien y cuántas malas, de cuánta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Herramientas relacionadas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decisión lleva fecha de revisió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8. Herramientas relacionadas · Tarjetas de repaso rápido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un proveedor bueno en un mes puede dejar de serlo, y hay que volver a mirar.]]></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hoja usa un caso ficticio y cifras de práctica: no hay precios de mercado, estadísticas de calidad ni costos de referencia. Para el contexto fiscal y legal de México, la fuente oficial es el Servicio de Administración Tributaria (SAT) y la ley federal vigente en la fecha de publicación; la orientación general no sustituye la asesoría de un contador o un abogado.]]></a:t>
            </a:r>
          </a:p>
        </p:txBody>
      </p:sp>
      <p:sp>
        <p:nvSpPr>
          <p:cNvPr id="8" name=""/>
          <p:cNvSpPr txBox="1"/>
          <p:nvPr/>
        </p:nvSpPr>
        <p:spPr>
          <a:xfrm>
            <a:off x="514350" y="3267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precios y proveedores]]></a:t>
            </a:r>
          </a:p>
        </p:txBody>
      </p:sp>
      <p:sp>
        <p:nvSpPr>
          <p:cNvPr id="9" name=""/>
          <p:cNvSpPr txBox="1"/>
          <p:nvPr/>
        </p:nvSpPr>
        <p:spPr>
          <a:xfrm>
            <a:off x="514350" y="36385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herramientas de comparación de precios antes de fijar los tuyos.]]></a:t>
            </a:r>
          </a:p>
        </p:txBody>
      </p:sp>
      <p:sp>
        <p:nvSpPr>
          <p:cNvPr id="10" name=""/>
          <p:cNvSpPr txBox="1"/>
          <p:nvPr/>
        </p:nvSpPr>
        <p:spPr>
          <a:xfrm>
            <a:off x="514350" y="4000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sat"/>
              </a:rPr>
              <a:t><![CDATA[SAT: altas, obligaciones y comprobantes fiscale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3]]></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s obligaciones que apliquen a tu forma de trabajo y anota la fecha de la págin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sabes comparar proveedores con los datos de tu taller, calcular el costo total de un lote y escribir la decisión con su criterio y su fecha. Lo que hace esta hoja distinta de un formato vacío es que no calcula nada por ti: los criterios los calificas tú, y por eso la comparación se puede defender y corregir. Hazlo con un material que compres seguido, con dos proveedores y con el mismo pedido. Cuando tengas la fila completa, mira la columna de fecha de revisión y ponle una: las comparaciones que no se repiten son las que no sirven para decidir.]]></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8-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9-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1-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2-sort]]></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t15-evaluacion-de-proveedores"/>
              </a:rPr>
              <a:t><![CDATA[Evaluación de proveedores: comparar con los datos de tu tall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3-llen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4-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5-detective]]></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comparar proveedores con tus datos, calcular el costo total del lote y escribir la decisión con su criterio y su fecha. Siguiente paso: dejar por escrito lo que sale mal.]]></a:t>
            </a:r>
          </a:p>
        </p:txBody>
      </p:sp>
      <p:sp>
        <p:nvSpPr>
          <p:cNvPr id="11" name=""/>
          <p:cNvSpPr txBox="1"/>
          <p:nvPr/>
        </p:nvSpPr>
        <p:spPr>
          <a:xfrm>
            <a:off x="514350" y="32766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l ejemplo resuelto 1 y revisa la cascada del costo real de un lote. Casi siempre el fallo está en comparar precios por pieza sin el traslado, o en dejar la decisión sin criterio escrit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2026-10-25T04:30:14Z</dcterms:created>
  <dcterms:modified xsi:type="dcterms:W3CDTF">2026-10-25T04:30:14Z</dcterms:modified>
  <dc:title>Evaluación de proveedores: comparar con los datos de tu taller</dc:title>
  <dc:description>Presentación editable del OA «Evaluación de proveedores: comparar con los datos de tu taller». Enlace: https://negocios.lumbre.lat/object/neg-t15-evaluacion-de-proveedores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