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4-control-basico-de-inventari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4-control-basico-de-inventari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uenta el estante de refacciones el primer lunes del mes. En la hoja dice que hay doce piezas de la bomba de la mezcladora. En el estante hay ocho. La diferencia es de cuatro piez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iezas sí se usaron:se usaron en la orden de trabajo 104, y esa orden se anotó en la orden de trabajo pero no en el inventario. Las otras dos no aparecen. Marisol escribe la diferencia de cuatro piezas y anota el motivo de cada parte: dos por trabajo identificado y dos no local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ólo después de escribir el motivo, Marisol ajusta la hoja: la cantidad queda en ocho piezas, la fecha del último movimiento queda con el día del conteo y las dos piezas no localizadas quedan con su nota. No escribe «faltan dos» y ya: escribe que no apar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juste sin motivo es una mentira con buena caligrafía. Al mes siguiente, la fila de la bomba dice ocho piezas con fecha de conteo y mínimo de dos, así que Marisol sabe que necesita comprar antes de que se le presente un trabajo. Y las dos piezas no localizadas quedan anotadas con su fecha, que es lo único que permite saber si se pierden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aterial que sí se consu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oja y el e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 cinta de aislar, la hoja dice veinte rollos y el estante tiene veinte. El conteo no muestra diferencia: tod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aterial que sí se consu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conteo n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o la fecha del último movimiento era de hace cuatro meses. Y el taller sí usa cinta: se va en cada instalación. Marisol revisa y descubre que el consumo se anotaba en el cuaderno de arriba, no en la hoja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aterial que sí se consu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la fecha del último movimiento con la fecha real y cambia una regla: cada material que sale del estante se anota el mismo día, en la misma hoja, aunque sea una línea. Nada de cuadern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aterial que sí se consu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eo dice cuántas hay; la fecha dice si se están usando. Las dos cosas juntas son el inventario. Con una sola de las dos, el taller tiene una lista y un misterio: en este caso, veinte rollos que se evaporaban sin que nadie lo not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4-control-basico-de-inventar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Anotar la diferencia de 4 piezas y escribir el motivo antes de ajustar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la diferencia y su motivo, y sólo después se ajusta la hoja. En el ejemplo resuelto 1, el motivo de dos piezas fue un trabajo identificado y las otras dos quedaron como no localizadas. Ajustar sin motivo deja una hoja que cuadra y no dice nada, y borrar la fila esconde justo el dato que sirve para corregir el proces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3 del ejemplo resuelto 1 y la figura del conte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25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en el taller costó $4,000 más $400 de traslado: $4,400. Las cuatro piezas que sobraron son $800, así que el costo del lote usado es $3,600. De las 20 piezas se usaron 16, y $3,600 entre 16 son $225 por pieza usada. El precio de la pieza y el costo real del material no son lo mismo: el traslado y las piezas guardadas cambian la cuent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recorrido de un lote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tidad dice cuánto hay hoy; la fecha dice si ese material se está usando. En el ejemplo resuelto 2 la hoja y el estante tenían los mismos veinte rollos de cinta y, aun así, el taller llevaba cuatro meses consumiéndolos sin que nadie lo notara. Sin la fecha, el estante lleno puede ser un almacén o un lugar donde se guarda lo que no se usa, y la diferencia entre las dos cosas es dinero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sección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tengo? → El artículo, su unidad y la cantidad que hay en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de cuándo está? → La fecha del último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a qué era? → El trabajo o la orden de trabajo para el que se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l es su mínimo? → Las piezas que siempre hacen falta en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to vale? → El costo unitario y el valor total de la ex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preguntas de la figura de las cinco preguntas del inventario y la tabla de campos y unidades: qué tengo es la cantidad con su unidad; desde cuándo, la fecha del último movimiento; para qué era, el trabajo al que pertenece; el mínimo, la cantidad que decides tener siempre; y cuánto vale, el dinero que está parado en el estante. La figura de las cinco pregunta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ar por estante o por caja, con la unidad de cada material →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la cuenta real, sin redondear →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arar la cuenta con lo que dice la hoja →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cribir la diferencia y el motivo de cada diferencia →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justar la hoja sólo con la diferencia ya anotada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l me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tículo · unidad ·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y la unidad hacen que dos personas cuenten lo mismo; la fecha del último movimiento es la que convierte una lista de cantidades en un inventario. Sin la fecha, veinte rollos de cinta pueden ser un almacén o pueden ser cuatro meses de consumo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inco pregunta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a el día y la hora, y cuenta estante por estante con la unidad de cada material → Anota la cuenta real de cada material, sin redondear → Compara cada cuenta con la hoja y anota la diferencia con su signo → Escribe el motivo de cada diferencia: trabajo identificado, pieza dañada o no localizada → Ajusta la hoja y anota la fecha del conteo y la del último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ar primero, comparar después y ajustar al final. El motivo va entre comparar y ajustar, porque es lo que hace que el ajuste valga. Si el motivo falta, la hoja queda cuadrada y la realidad sigue igual: el paso 4 es el que convierte el conteo en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conte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al contar aparecen menos piezas de las que dice la hoja, lo correcto es ajustar la hoja de inmediato para que 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e cae: ajustar antes de comparar borra la diferencia y con ella la pista de lo que está pasando. La quinta también: si el consumo se anota en otro cuaderno, la hoja deja de reflejar el material y el conteo del mes sólo confirma un papel. Las notas primera, tercera y cuarta sí se sostienen: son las tres cosas que la hoja existe para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3 del ejemplo resuelto 1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4-control-basico-de-inventar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 hoja con el caso ficticio de esta página: veinte piezas de bomba, un lote de $4,000, cuatro piezas sobrantes y dos piezas no localizadas. Después escribe, en una hoja aparte, el material que tienes tú, con su unidad, su cantidad, su mínimo y la fecha del último movimiento. Si no sabes la fecha, pon la de hoy y márcala como estimación. Al final escribe una línea: ¿qué material de tu estante lleva más tiempo sin mov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tres piezas o materiales que se te hayan acabado o que se te hayan echado a perder, y anota la fecha en que salieron del estante. ¿Estaba esa fecha en tu hoja o en tu cabeza? Si estaba en tu cabeza, el material no se te iba a faltar por casualidad: la falta se arm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el inventario de punta a p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el inventario de punta a p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lista de cantidades sea un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del último movimiento: dice si el material se usa o está 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cuando el conteo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ferencia y su motivo. El ajuste viene después,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la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n unidad dos personas cuentan cosas distintas y la comparación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ínimo de un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ntidad que decides tener siempre. Es tu decisión, y por eso sirve para saber cuánd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almacén con códigos ni un registro fiscal de compras: para eso están el SAT y un sistema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4-control-basico-de-inventari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7795" r:id="rId1"/>
    <p:sldLayoutId id="2481927796" r:id="rId2"/>
    <p:sldLayoutId id="2481927797" r:id="rId3"/>
    <p:sldLayoutId id="24819277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f3f0dcfb4d5bd8f816bfcf3087bff12d2328eac9b2d3ac41.jpg"/>
  <Relationship Id="rId3" Type="http://schemas.openxmlformats.org/officeDocument/2006/relationships/hyperlink" Target="https://negocios.lumbre.lat/object/neg-t14-control-basico-de-inventar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hyperlink" Target="https://negocios.lumbre.lat/object/neg-t14-control-basico-de-inventario" TargetMode="External"/>
  <Relationship Id="rId4" Type="http://schemas.openxmlformats.org/officeDocument/2006/relationships/hyperlink" Target="https://negocios.lumbre.lat/object/neg-t14-control-basico-de-inventario"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hyperlink" Target="https://negocios.lumbre.lat/object/neg-t14-control-basico-de-inventario" TargetMode="External"/>
  <Relationship Id="rId4" Type="http://schemas.openxmlformats.org/officeDocument/2006/relationships/hyperlink" Target="https://negocios.lumbre.lat/object/neg-t14-control-basico-de-inventari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hyperlink" Target="https://negocios.lumbre.lat/object/neg-t14-control-basico-de-inventario" TargetMode="External"/>
  <Relationship Id="rId4" Type="http://schemas.openxmlformats.org/officeDocument/2006/relationships/hyperlink" Target="https://negocios.lumbre.lat/object/neg-t14-control-basico-de-inventari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hyperlink" Target="https://negocios.lumbre.lat/object/neg-t14-control-basico-de-inventari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4-control-basico-de-inventari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ás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4-control-basico-de-inventario"/>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qué material hay en el taller, en qué cantidad, desde cuándo está ahí y para qué trabajo se compró, y señalar lo que lleva mucho tiempo sin move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4 de la biblioteca de negocios: una hoja que se llena en tu cuaderno o en una hoja de cálculo de tu computadora. Qué material hay, cuánto, desde cuándo y para qué trabajo era, con el conteo del mes y la señal de lo que no se mueve.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ntario · materiales · conteo · existencias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pequeño el material no se controla con un sistema: se controla con un estante y con la memoria. Y la memoria falla justo cuando hace falta, que es cuando un cliente llega con prisa y la pieza que se necesita no está. Esta hoja es simple a propósito: un conteo al mes, una fila por material y cinco preguntas por fila. Con eso sabes qué tienes, cuánto, desde cuándo y para qué er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material tienes en el taller, cuánto y desde cuándo no lo tocas? Si puedes contestar las tres sin abrir el estante, la hoja está funciona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la falta de una pieza no sorprenda a media entrega y que el material parado se vea antes de que se vuelva dinero dormido. La hoja no es un almacén: es una lista de preguntas que se contestan el día del conteo y que se actualizan el día en que algo sale del estant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material tenga su fila con su unidad, para que dos personas no cuenten cosas distintas.]]></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se anote la fecha del último movimiento, para saber si el material está trabajando o está par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se sepa para qué trabajo se compró cada cosa, para que lo que sobra de un trabajo se pueda reus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conteo del mes termine en un ajuste escrito, con la diferencia y su motiv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pregunta es la que separa un inventario de una lista de existencias: un material que no se ha movido desde hace noventa días es un dato, no un erro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4-camp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hoja con una fila por material. Escribe el nombre como lo usas todos los días, para que cualquiera lo encuentre: tal vez «bomba de la mezcladora», y no un códig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unidad de cada material: piezas, metros, litros, rollos o kilogramos. La unidad es la que hace comparables dos filas: doce piezas y medio metro no se suma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cantidad que hay hoy y el mínimo que necesitas tener siempre. El mínimo es tu decisión, y sirve para saber cuándo hay que comp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echa del último movimiento del material: la última vez que entró o que salió. Si no te acuerdas, pon la fecha del conteo y márcala como estim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para qué trabajo se compró. Si todavía no se ha usado, pon la orden de trabajo a la que va a i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que algo sale del estante, anótalo en la misma hoja, con su fecha. Una línea de una línea es mejor que un conteo perfecto de fin de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el día del conteo del mes: el mismo día, a la misma hora, con el mismo método. Cuenta por lugar, no por memoria de lo que usas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 contado con lo que dice la hoja y anota la diferencia, en piezas y con su signo. Si la diferencia no tiene motivo, la diferencia no se aju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 la hoja sólo después de escribir el motivo. Al final, revisa la columna de fecha: lo que lleva más de sesenta días sin moverse es tu lista de compras pendientes o de material que hay que us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into es el que casi siempre se salta. Sin motivo, la diferencia no se corrige: sólo se repi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4-cicl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1: el conteo con diferenci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nte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uenta el estante de refacciones el primer lunes del mes. En la hoja dice que hay doce piezas de la bomba de la mezcladora. En el estante hay ocho. La diferencia es de cuatro piezas. (Cifras d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1: el conteo con diferenci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otiv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iezas sí se usaron:se usaron en la orden de trabajo 104, y esa orden se anotó en la orden de trabajo pero no en el inventario. Las otras dos no aparecen. Marisol escribe la diferencia de cuatro piezas y anota el motivo de cada parte: dos por trabajo identificado y dos no localiza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1: el conteo con diferenci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jus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ólo después de escribir el motivo, Marisol ajusta la hoja: la cantidad queda en ocho piezas, la fecha del último movimiento queda con el día del conteo y las dos piezas no localizadas quedan con su nota. No escribe «faltan dos» y ya: escribe que no aparec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1: el conteo con diferencia · Paso 4 de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juste sin motivo es una mentira con buena caligrafía. Al mes siguiente, la fila de la bomba dice ocho piezas con fecha de conteo y mínimo de dos, así que Marisol sabe que necesita comprar antes de que se le presente un trabajo. Y las dos piezas no localizadas quedan anotadas con su fecha, que es lo único que permite saber si se pierden otra v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2: el material que sí se consumió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oja y el estan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cinta de aislar, la hoja dice veinte rollos y el estante tiene veinte. El conteo no muestra diferencia: todo cuad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2: el material que sí se consumió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conteo no v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a fecha del último movimiento era de hace cuatro meses. Y el taller sí usa cinta: se va en cada instalación. Marisol revisa y descubre que el consumo se anotaba en el cuaderno de arriba, no en la hoja de inventar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2: el material que sí se consumió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la fecha del último movimiento con la fecha real y cambia una regla: cada material que sale del estante se anota el mismo día, en la misma hoja, aunque sea una línea. Nada de cuaderno apar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llevaba noventa días sin moverse · Ejemplo resuelto 2: el material que sí se consumió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o dice cuántas hay; la fecha dice si se están usando. Las dos cosas juntas son el inventario. Con una sola de las dos, el taller tiene una lista y un misterio: en este caso, veinte rollos que se evaporaban sin que nadie lo not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pieza que llevaba noventa días sin move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de la pieza y el costo del lote no son lo mismo. La diferencia la traen el traslado y las piezas que se quedan guardad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4-lot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ventario sin unidades es un montoncito de cosas que no se pueden sumar ni comparar. Estos son los campos, con la unidad de cada uno y con la regla de si es obligato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hoja de inventario y sus unidades. Caso ficticio d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38375"/>
                <a:gridCol w="1171575"/>
                <a:gridCol w="27908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a pieza o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metro, litro, rollo o kilog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en 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metros, litros o ro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 en 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unidad de la f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38375"/>
                <a:gridCol w="1171575"/>
                <a:gridCol w="27908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la ex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último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 o para qué f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238375"/>
                <a:gridCol w="1171575"/>
                <a:gridCol w="27908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nte, caja o rep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l 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con sig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falta o por qué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echa es la columna que hace inventar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ntidad dice cuánto tienes hoy. La fecha del último movimiento dice si ese material trabaja para ti o está parado. Sin la fecha, el estante lleno puede ser un almacén o puede ser un lugar donde se guarda lo que no se u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conteo se hace de la misma manera cada mes, para que las comparaciones entre meses signifiquen alg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unidad de cada material está escrita y no cambia entre filas: un rollo es un rollo, no media pie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mínimo lo decide quien conoce el taller, con su criterio, y que sirve para saber cuándo hay que compr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material que sale del estante se anota el mismo día, aunque la anotación sea de una lín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s diferencias se escriben con su motivo, y que lo que no tiene motivo se anota como no localizado en lugar de ajustarse en silen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sistema de inventario con códigos ni etiquetas: es una hoja de conteo. Para un almacén grande hay herramientas hechas para es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si conviene comprar. Esa decisión es de la previsión de caja (T08) y de la evaluación de proveedores (T15).]]></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uenta el material que se consume sin pasar por el estante, como los insumos que se llevan a una ca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la garantía del proveedor ni el historial de calidad de cada pieza: eso está en la evaluación de proveedores (T15) y en el registro de incidencias (T16).]]></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registro fiscal de compras ni de salidas de mercancía: para eso están el SAT y tu contado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materiales que se venden tal cual, como los filtros que se venden en el mostrador: para eso está la hoja de costos (T04) y el precio del ejerc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s donde vive la idea de que el material es parte del proceso y de que la calidad depende de la pieza que se instal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el material es parte del costo del servicio, y el costo del material parado también pes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comprar antes de que falte y no acumular lo que no se mueve es una decisión de crecimiento, no de administr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inventario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para saber cuánto material consume de verdad cada tipo de trabajo.]]></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antes de comprar material para una idea que todavía no está probada.]]></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prometes a un cliente antes de saber si hay materi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para saber qué parte del costo de un servicio es materi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que tiene que incluir el costo de la pieza que se insta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cubrir lo fij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las compras de material dent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para saber si hay con qué pagar la compra de material antes de que fal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cio que se le da al cliente cuando el material ya está cotiz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de dónde sale el trabajo para el que se compró cada materi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de los trabajos que ya usaron ese materi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hay que avisar si el material no llega a tiem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 semana con su tope de horas, donde la falta de material mueve fech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con quién comprar y cuánto tarda, para no perder la semana esperando una pie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as piezas que salieron malas y el proveedor que las surti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iaria donde se anota lo que sale del esta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l inventario convertido en una acción con fecha y respons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onteo del mes del ejercicio, la hoja dice que hay 12 piezas de la bomba y en el estante hay 8. ¿Qué debe hacer Mariso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a diferencia de 4 piezas y escribir el motivo antes de ajustar la hoj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la hoja a 8 piezas y seguir, porque lo importante es que los números cuadren.]]></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4 piezas de inmediato, para que la hoja y el estante queden igua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orrar la fila de la bomba, porque una diferencia que no se explica no sir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lote de 20 piezas costó $4,000 y el traslado al taller fue de $400. Cuatro piezas sobraron y se quedaron en el estante. ¿Cuánto costó cada pieza que sí se usó?]]></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la fecha del último movimiento de cada material es opcional, porque lo importante es la cantidad que hay hoy.]]></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l inventario con lo que se anota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eng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de cuándo está?]]></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ra qué e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l es su mínim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ánto val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echa del último movimi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rabajo o la orden de trabajo para el que se compró]]></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piezas que siempre hacen falta en el tall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unitario y el valor total de la existen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rtículo, su unidad y la cantidad que hay en el tall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conteo del m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ar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r por estante o por caja, con la unidad de cada materi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la cuenta real, sin redonde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arar la cuenta con lo que dice la ho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ribir la diferencia y el motivo de cada difer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justar la hoja sólo con la diferencia ya anotad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inventario, el ___ dice qué pieza es y en qué ___ se cuenta, y la fecha del último ___ dice desde cuándo está ahí.]]></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hace el conteo del mes en su taller. Ordena lo qu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la cuenta real de cada material, sin redondear]]></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 cada cuenta con la hoja y anota la diferencia con su sign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e el motivo de cada diferencia: trabajo identificado, pieza dañada o no localizad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a la hoja y anota la fecha del conteo y la del último movimi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 el día y la hora, y cuenta estante por estante con la unidad de cada materi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control de inventar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oja dice qué material hay, cuánto, desde cuándo y para qué trabajo er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al contar aparecen menos piezas de las que dice la hoja, lo correcto es ajustar la hoja de inmediato para que cuad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aterial que lleva mucho tiempo sin moverse es dinero parado, y eso también se ano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ínimo de cada material lo decide quien conoce el taller, y por eso sirve para saber cuándo compr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nteo del mes sirve, aunque el material que sale del estante se anote en un cuaderno apar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 hoja con el caso ficticio de esta página: veinte piezas de bomba, un lote de $4,000, cuatro piezas sobrantes y dos piezas no localizadas. Después escribe, en una hoja aparte, el material que tienes tú, con su unidad, su cantidad, su mínimo y la fecha del último movimiento. Si no sabes la fecha, pon la de hoy y márcala como estimación. Al final escribe una línea: ¿qué material de tu estante lleva más tiempo sin mover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qué material tienes, cuenta primero y anota después. Escribe también lo que no sabes: una celda en blanco es un dato pendiente; un número inventado es una mentira que dura mes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tres piezas o materiales que se te hayan acabado o que se te hayan echado a perder, y anota la fecha en que salieron del estante. ¿Estaba esa fecha en tu hoja o en tu cabeza? Si estaba en tu cabeza, el material no se te iba a faltar por casualidad: la falta se armó sol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fecha del día en que el material sale del estante es la línea más barata de toda la biblioteca: toma un minuto y evita la cancelación de la entreg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el inventario de punta a p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305175"/>
                <a:gridCol w="481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la pieza o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metro, litro, rollo o kilog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y hoy en 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iempre hace falta 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último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 no se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falta o por qué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Memoria: el inventario de punta a pun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4-control-basico-de-inventari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lista de cantidades sea un inventar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l último movimiento: dice si el material se usa o está par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cuando el conteo no cuad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ferencia y su motivo. El ajuste viene después, no 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la unid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n unidad dos personas cuentan cosas distintas y la comparación no significa n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ínimo de un materi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ntidad que decides tener siempre. Es tu decisión, y por eso sirve para saber cuándo compr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almacén con códigos ni un registro fiscal de compras: para eso están el SAT y un sistema de inventar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consumo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registrar qué material hay, cuánto, desde cuándo y para qué era, y explicar cada diferencia del conteo en vez de ajustarla en silencio. Lo que le da valor a la hoja es una regla diaria y sencilla: lo que sale del estante se anota el mismo día. Hazla esta semana con un solo estante, el que más te molesta, y anota también la fecha de cada cosa. Al mes, la columna de fechas te dirá qué comprar y qué dejar de comprar, y esa es una decisión que antes no podías tom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4-control-basico-de-inventario"/>
              </a:rPr>
              <a:t><![CDATA[Control básico de inventario: qué tienes y desde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registrar qué material tienes, cuánto y desde cuándo, y explicar las diferencias del conteo. Siguiente paso: con quién compras y cómo lo compara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sigue la cascada del lote de piezas. Casi siempre el fallo está en ajustar la hoja sin escribir el motivo, o en dejar la fecha del último movimiento en blanc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2026-10-25T06:58:42Z</dcterms:created>
  <dcterms:modified xsi:type="dcterms:W3CDTF">2026-10-25T06:58:42Z</dcterms:modified>
  <dc:title>Control básico de inventario: qué tienes y desde cuándo</dc:title>
  <dc:description>Presentación editable del OA «Control básico de inventario: qué tienes y desde cuándo». Enlace: https://negocios.lumbre.lat/object/neg-t14-control-basico-de-inventario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