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3-agenda-de-pedid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3-agenda-de-pedid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Objetivo de la hoj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3-agenda-de-ped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13-agenda-de-pedido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la hoja»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la hoja»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la hoja» (4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3-agenda-de-ped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13-agenda-de-pedido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uando el trabajo no c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to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escribe el tope de la semana: veinte horas de taller. Es lo que sale de las ochenta horas de taller del mes del ejercicio, repartidas entre cuatro semanas.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3-agenda-de-pedido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uando el trabajo no c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comprome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lunes tiene tres trabajos de dos horas, el martes dos trabajos de dos horas y el miércoles el cambio de una bomba de una mezcladora, de seis horas. Al miércoles ya lleva dieciséis horas.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3-agenda-de-pedido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uando el trabajo no c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trabajo que no c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jueves llega una reparación de seis horas. Con las cuatro horas que quedan no cabe. Marisol hace las cuatro preguntas de la figura, escribe la respuesta y decide: el trabajo se mueve al lunes siguiente y se avisa a la clienta el mismo día, con la fecha nueva.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3-agenda-de-pedido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uando el trabajo no c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hoja no le hizo falta trabajo: le hizo ver el tope. Con las horas escritas, la decisión sale sola y la clienta recibe una fecha, no una excusa. Además, el tiempo que se va en mover un trabajo es tiempo de taller: por eso el ejercicio anota la regla de que toda orden de más de cuatro horas lleva su fecha partida en 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3-agenda-de-pedido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urgente que sí ent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ll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jueves por la mañana llama una clienta con el refrigerador: no enfría y tiene comida dentro. Pide que lo revisen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3-agenda-de-pedido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urgente que sí ent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s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escribe en la fila: horas estimadas, tres; horas libres del jueves, cuatro; material, ninguno, porque el diagnóstico va primero; fecha prometida, el mismo día. Las preguntas contestadas dan: entra, con una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3-agenda-de-pedido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urgente que sí ent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ondición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ondición es que el diagnóstico va primero y, si hace falta una pieza que no hay en el taller, el refrigerador se queda en el taller y no se promete entrega ese día. Marisol escribe esa condición en la fila y se la dice a la clienta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3-agenda-de-pedido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urgente que sí ent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hoja no dice que no se puede aceptar trabajo urgente: dice que hay que escribir la condición. Con la condición escrita, el día no se cae y el cliente sabe a qué atenerse. Lo que no funciona es aceptar todo sin condición: ahí las fechas son promesas de pap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3-agenda-de-pedido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3-agenda-de-ped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13-agenda-de-pedido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3-agenda-de-pedido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3-agenda-de-pedido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3-agenda-de-pedid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3-agenda-de-pedid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Supuestos del ejemplo»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Límites de la hoja»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Curso relacionado»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2 de 5).]]></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3 de 5).]]></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4 de 5).]]></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5 de 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trabajo no cabe: quedan 4 horas y el trabajo pide 6, así que se mueve o no se ace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ope de la semana del ejercicio son veinte horas. Comprometidas seis el lunes, cuatro el martes y seis el miércoles, quedan cuatro horas. El trabajo de seis horas no cabe, y la hoja obliga a decidir: se mueve a otra semana con su fecha y el aviso al cliente, o no se acepta. La tercera opción no sirve: cobrar más horas el viernes no crea horas, y la cuarta confunde la agenda con la orden de trabajo, que es el papel donde vive el trabajo.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1 y la cascada de la semana carg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3-agenda-de-pedido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4 horas (tolerancia ±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ope del ejercicio son veinte horas de taller en la semana. Lo comprometido son seis el lunes, cuatro el martes y seis el miércoles: en total dieciséis. Veinte menos dieciséis son cuatro horas, que es lo que queda para el jueves y el viernes. Con esas cuatro horas no cabe un trabajo de seis horas.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sos 1 y 2 del ejemplo resuelto 1 y la cascada de la semana carg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3-agenda-de-pedid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ope no sube: es la regla de la casa. La pregunta de si el trabajo vale la pena se responde con la hoja de costos y con el precio, no moviendo el tope. Si el tope se mueve cada vez que urge algo, la agenda deja de medir la capacidad real del taller y sólo registra lo que se quiso aceptar. Lo que sí se puede mover es el día del trabajo, y con él su fecha prome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el paso 3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3-agenda-de-pedido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ope de horas de la semana → El número de horas de taller disponibles, escrito un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oras estimadas → Las horas que se calcula que toma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ioridad → Urgente, prometida o normal, decidido por quien organ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cisión → Si el trabajo entra, se mueve o no se ace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oras sin entregar → Las horas que se gastaron en trabajos que no se entreg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campos y unidades: cada campo tiene un propósito. El tope es la regla de la semana, las horas estimadas son el tamaño del trabajo, la prioridad la decide quien organiza, la decisión deja por escrito qué se hizo con la fila y las horas sin entregar son el número que dice si el tope estaba bien puesto. La tabla de campos y unidades y la cascada de la semana carg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3-agenda-de-pedido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asar las horas estimadas de la orden de trabajo a la fila →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mparar esas horas contra las horas libres del día →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Verificar que el material esté listo y anotar la dependencia →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ecidir si entra, se mueve o no se acepta →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scribir la fecha nueva y avisar al cliente el mismo día → Escr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cuatro preguntas y la tabla de campos y un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3-agenda-de-pedido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ope ·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ope es lo que no se mueve: veinte horas de taller en el caso del ejercicio. La fecha prometida es la que se ajusta: cuando un trabajo no cabe, se mueve con su fecha nueva y el aviso al cliente. Confundir las dos hace que el tope se convierta en una promesa que el taller no puede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1 y la tabla de campos y un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3-agenda-de-pedid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e el tope de horas de la semana y lo reparte entre los días → Pasa las horas comprometidas de cada día y las resta del tope → Revisa las filas con material pendiente y anota la dependencia de la fecha → Atiende las llamadas nuevas con las cuatro preguntas antes de aceptar → Al cierre de la semana, anota las horas que se gastaron en trabajos sin entr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pone el tope, porque sin tope no hay nada que comparar. Luego se anotan las horas ya comprometidas y se ven los huecos. Después se revisa lo que depende de un material, porque esas filas son las que mueven fechas. Sólo entonces se atienden las llamadas nuevas, con las cuatro preguntas. Y al final de la semana se anotan las horas perdidas: ese número es el que corrige el tope del mes que si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y la figura de las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3-agenda-de-pedido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tope de horas de la semana se puede subir cuando llega un trabajo urgente, con tal de avisar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no se sostiene: el tope no se sube por un trabajo urgente, porque en cuanto se sube una vez, el tope deja de ser un tope. Lo que sí se hace es mover el trabajo a otra semana, con su fecha y su aviso. Las notas primera, tercera, cuarta y quinta sí se sostienen: sin horas no hay comparación, sin material la fecha se escribe como dependencia, el traslado va aparte y mover un trabajo es parte normal de progra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1 y la sección de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3-agenda-de-pedido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herramienta. Primero llena la agenda con el caso ficticio de esta página: veinte horas de tope, seis el lunes, cuatro el martes, seis el miércoles y un trabajo de seis horas que no cabe. Después escribe, en una hoja aparte, los trabajos que tienes tú para la semana que viene, con el mismo formato: horas estimadas, fecha prometida y día. Si no tienes trabajos anotados, usa el caso de esta hoja y no inventes datos. Al final escribe una línea: ¿cuántas horas te sobr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3-agenda-de-pedido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toma los tres trabajos que entregaste con atraso y calcula las horas que tomó cada uno. ¿Cuántas de esas horas fueron de trabajos que se movieron por falta de material? Escribe el total en horas y compáralo con tu tope sem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3-agenda-de-pedid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8. Herramientas relacionadas · Memoria: la agenda de ped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3-agenda-de-pedido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8. Herramientas relacionadas · Memoria: la agenda de ped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3-agenda-de-pedido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8. Herramientas relacionadas · Memoria: la agenda de ped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3-agenda-de-pedido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número que no se mueve en la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tope de horas de la semana. La fecha prometida sí se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3-agenda-de-pedido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compara con el to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s horas comprometidas de cada día: lo que ya prometiste contra lo que ti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3-agenda-de-pedido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cuando falta el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fecha se escribe con la dependencia, no con una fecha que no se puede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3-agenda-de-pedido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puede subir el tope si llega algo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e mueve el trabajo a otra semana, con su fecha y su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3-agenda-de-pedido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es est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un presupuesto ni un registro de dinero: el precio se cotiza aparte y el cobro se lleva en la hoja de cobros (T1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3-agenda-de-pedido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3-agenda-de-pedido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1193" r:id="rId1"/>
    <p:sldLayoutId id="2481921194" r:id="rId2"/>
    <p:sldLayoutId id="2481921195" r:id="rId3"/>
    <p:sldLayoutId id="248192119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d9c38dcf084fe6c9322be7005da977a385f9f06a852a07e1.jpg"/>
  <Relationship Id="rId3" Type="http://schemas.openxmlformats.org/officeDocument/2006/relationships/hyperlink" Target="https://negocios.lumbre.lat/object/neg-t13-agenda-de-pedid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hyperlink" Target="https://negocios.lumbre.lat/object/neg-t13-agenda-de-pedidos" TargetMode="External"/>
  <Relationship Id="rId4" Type="http://schemas.openxmlformats.org/officeDocument/2006/relationships/hyperlink" Target="https://negocios.lumbre.lat/object/neg-t13-agenda-de-pedidos" TargetMode="External"/>
  <Relationship Id="rId5"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hyperlink" Target="https://negocios.lumbre.lat/object/neg-t13-agenda-de-pedidos" TargetMode="External"/>
  <Relationship Id="rId4" Type="http://schemas.openxmlformats.org/officeDocument/2006/relationships/hyperlink" Target="https://negocios.lumbre.lat/object/neg-t13-agenda-de-pedidos"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hyperlink" Target="https://negocios.lumbre.lat/object/neg-t13-agenda-de-pedidos" TargetMode="External"/>
  <Relationship Id="rId4" Type="http://schemas.openxmlformats.org/officeDocument/2006/relationships/hyperlink" Target="https://negocios.lumbre.lat/object/neg-t13-agenda-de-pedidos"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hyperlink" Target="https://negocios.lumbre.lat/object/neg-t13-agenda-de-pedidos" TargetMode="External"/>
  <Relationship Id="rId4"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hyperlink" Target="https://www.gob.mx/sat" TargetMode="External"/>
  <Relationship Id="rId4" Type="http://schemas.openxmlformats.org/officeDocument/2006/relationships/hyperlink" Target="https://www.gob.mx/profeco"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3-agenda-de-pedidos" TargetMode="External"/>
  <Relationship Id="rId3"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gen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di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lendar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op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or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t13-agenda-de-pedidos"/>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r los trabajos de la semana con sus horas estimadas, compararlos con las horas que de verdad tienes y decidir, para cada uno, si entra, se corre o no se acep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rramienta 13 de la biblioteca de negocios: una hoja que se llena en tu cuaderno o en una hoja de cálculo de tu computadora. La semana con su tope de horas, los trabajos con su fecha y la decisión de qué entra. Trae dos ejemplos resueltos del caso ficticio de Marisol, la tabla de campos y unidades, los supuestos, los límites, el curso relacionado y las demás herramientas de la bibliotec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
        <p:nvSpPr>
          <p:cNvPr id="10" name=""/>
          <p:cNvSpPr txBox="1"/>
          <p:nvPr/>
        </p:nvSpPr>
        <p:spPr>
          <a:xfrm>
            <a:off x="514350" y="43338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genda de pedidos · capacidad · horas · programación · tall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4]]></a:t>
            </a:r>
          </a:p>
        </p:txBody>
      </p:sp>
      <p:sp>
        <p:nvSpPr>
          <p:cNvPr id="7" name="" descr=""/>
          <p:cNvSpPr/>
          <p:nvPr/>
        </p:nvSpPr>
        <p:spPr>
          <a:xfrm>
            <a:off x="514350" y="3190875"/>
            <a:ext cx="8115300" cy="14382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3190875"/>
            <a:ext cx="38100" cy="14382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taller que trabaja sola, el límite no es el dinero ni los clientes: son las horas. En cuanto entran más trabajos de los que caben, todos se atrasan y ninguno se entrega con la fecha prometida. Esta hoja pone ese límite por escrito. Una semana con su tope de horas, los trabajos con las horas que toman y una regla sencilla para decidir qué entra, qué se corre y qué no se acepta.]]></a:t>
            </a:r>
          </a:p>
        </p:txBody>
      </p:sp>
      <p:sp>
        <p:nvSpPr>
          <p:cNvPr id="10"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hoja]]></a:t>
            </a:r>
          </a:p>
        </p:txBody>
      </p:sp>
      <p:sp>
        <p:nvSpPr>
          <p:cNvPr id="11" name=""/>
          <p:cNvSpPr txBox="1"/>
          <p:nvPr/>
        </p:nvSpPr>
        <p:spPr>
          <a:xfrm>
            <a:off x="685800" y="36766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ntas horas te quedan esta semana después de lo que ya prometiste? Si la respuesta es un número, esta hoja funciona. Si es «depende», tu semana ya está comprometida dos ve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tivo de l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bjetivo es que la promesa de fecha salga de un cálculo y no de la buena voluntad. La hoja tiene dos mitades: el tope, que se escribe una vez y no se mueve, y los trabajos, que se anotan con sus horas. Al final de la semana, las dos mitades se comparan y la diferencia se ve: cuántos trabajos entraron, cuántos se movieron y cuántos se quedaron sin hacer.]]></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tope de horas de la semana esté escrito antes de empezar, con su númer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tivo de l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cada trabajo tenga horas estimadas, fecha prometida y día asigna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a decisión de aceptar, mover o no aceptar quede escrita, con su motiv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al cierre de la semana sepas cuántas horas se gastaron en trabajos que no se entregar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tivo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viernes está vacío a propósito: es el día en que se cobra y se entrega lo que quedó pendiente. Sin ese día, la semana se llena de trabajo y no de cobro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13-seman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arriba el tope de la semana: cuántas horas de taller tienes disponibles. Es un número que no se negocia durante la semana. Si las horas de administración también entran, escríbelas aparte, en otra fil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e una columna por día de lunes a viernes. Cada día tiene su número de horas: las del taller y, si aplica, las de administra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un trabajo por fila, en el día que le toca: número de orden, cliente y qué se va a hacer. Sin las horas a la derecha, la fila no cuent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a las horas estimadas de la orden de trabajo. Si no hay horas estimadas, pon una estimación y márcala como estimación: una fila con horas en blanco no se puede comparar.]]></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 fecha prometida y la prioridad: urgente, prometida o normal. La urgencia la pones tú, no el cliente: un cliente que llama dos veces no convierte su trabajo en urgen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las horas comprometidas contra las horas disponibles. Si el día ya está lleno, el trabajo no entra en ese día: se mueve o se rechaza.]]></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aceptar un trabajo nuevo, hazte las cuatro preguntas de la figura. Escríbelas en la fila, aunque te apure. La hoja existe para que la decisión quede escrita y no para que la tombes a la lige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mueves un trabajo, escribe la fecha nueva y avisa al cliente el mismo día. Mover un trabajo sin avisar convierte un atraso en una quej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ierre de la semana, anota las horas que se fueron en trabajos sin entregar. Ese número es el que te dice si tu tope está bien pues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pregunta es la que más cuesta: cuando falta el material, la fecha prometida no existe. Se escribe la dependencia y la fecha sale sol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13-decision.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semana que se llenó sola · Ejemplo resuelto 1: cuando el trabajo no cabe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top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escribe el tope de la semana: veinte horas de taller. Es lo que sale de las ochenta horas de taller del mes del ejercicio, repartidas entre cuatro semanas. (Cifras del caso ficticio del ejercic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semana que se llenó sola · Ejemplo resuelto 1: cuando el trabajo no cabe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comprometid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unes tiene tres trabajos de dos horas, el martes dos trabajos de dos horas y el miércoles el cambio de una bomba de una mezcladora, de seis horas. Al miércoles ya lleva dieciséis horas. (Cifras del caso ficticio del ejercici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semana que se llenó sola · Ejemplo resuelto 1: cuando el trabajo no cabe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trabajo que no cab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jueves llega una reparación de seis horas. Con las cuatro horas que quedan no cabe. Marisol hace las cuatro preguntas de la figura, escribe la respuesta y decide: el trabajo se mueve al lunes siguiente y se avisa a la clienta el mismo día, con la fecha nueva. (Cifras del caso ficticio del ejercici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semana que se llenó sola · Ejemplo resuelto 1: cuando el trabajo no cabe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aprendió]]></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no le hizo falta trabajo: le hizo ver el tope. Con las horas escritas, la decisión sale sola y la clienta recibe una fecha, no una excusa. Además, el tiempo que se va en mover un trabajo es tiempo de taller: por eso el ejercicio anota la regla de que toda orden de más de cuatro horas lleva su fecha partida en d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semana que se llenó sola · Ejemplo resuelto 2: el trabajo urgente que sí entró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llamad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jueves por la mañana llama una clienta con el refrigerador: no enfría y tiene comida dentro. Pide que lo revisen ho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semana que se llenó sola · Ejemplo resuelto 2: el trabajo urgente que sí entró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s cuatro pregunt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escribe en la fila: horas estimadas, tres; horas libres del jueves, cuatro; material, ninguno, porque el diagnóstico va primero; fecha prometida, el mismo día. Las preguntas contestadas dan: entra, con una condi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semana que se llenó sola · Ejemplo resuelto 2: el trabajo urgente que sí entró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ondición escri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dición es que el diagnóstico va primero y, si hace falta una pieza que no hay en el taller, el refrigerador se queda en el taller y no se promete entrega ese día. Marisol escribe esa condición en la fila y se la dice a la clienta antes de empez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semana que se llenó sola · Ejemplo resuelto 2: el trabajo urgente que sí entró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aprendió]]></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no dice que no se puede aceptar trabajo urgente: dice que hay que escribir la condición. Con la condición escrita, el día no se cae y el cliente sabe a qué atenerse. Lo que no funciona es aceptar todo sin condición: ahí las fechas son promesas de pap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jemplo resuelto: la semana que se llenó so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cuatro horas que quedan son reales: el trabajo de seis horas no se puede aceptar en esa semana. Se mueve o se dice que n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13-semana-cargad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genda sin unidades no se puede comparar con nada. Estos son los campos, con la unidad de cada uno y con la regla de si es obligatori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pos de la agenda de pedidos y sus unidades. Caso ficticio del ejercici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4]]></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114550"/>
                <a:gridCol w="1200150"/>
                <a:gridCol w="288607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pe de horas de 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nes a vier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de ord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 co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consecu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o al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va a ha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4]]></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114550"/>
                <a:gridCol w="1200150"/>
                <a:gridCol w="288607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estim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comprometidas d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que quedan en 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prome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y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4]]></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114550"/>
                <a:gridCol w="1200150"/>
                <a:gridCol w="288607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o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rgente, prometida o nor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li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no o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pen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qué pieza o de qué día dep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a, se mueve o no se acep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4]]></a:t>
            </a:r>
          </a:p>
        </p:txBody>
      </p:sp>
      <p:graphicFrame>
        <p:nvGraphicFramePr>
          <p:cNvPr id="7" name="" descr=""/>
          <p:cNvGraphicFramePr>
            <a:graphicFrameLocks noGrp="1"/>
          </p:cNvGraphicFramePr>
          <p:nvPr/>
        </p:nvGraphicFramePr>
        <p:xfrm>
          <a:off x="514350" y="1257300"/>
          <a:ext cx="8115300" cy="2257425"/>
        </p:xfrm>
        <a:graphic>
          <a:graphicData uri="http://schemas.openxmlformats.org/drawingml/2006/table">
            <a:tbl>
              <a:tblPr firstRow="1" bandRow="1"/>
              <a:tblGrid>
                <a:gridCol w="2114550"/>
                <a:gridCol w="1200150"/>
                <a:gridCol w="288607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 la 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y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tu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en taller, entregado o reprogra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sin entre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4]]></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ope no se mueve, la fecha sí]]></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ope de horas es la regla de la casa y se escribe una vez. La fecha prometida es la variable que se ajusta cada semana. Si el tope se mueve cada vez que se quiere aceptar un trabajo, no hay tope: hay un deseo con calendari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el tope de horas de la semana sale de un cálculo hecho antes, con las horas del mes divididas entre las semanas, y no de lo que pasó esa seman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las horas estimadas son horas de trabajo propio en el taller, sin el traslado, y que ese traslado se anota aparte.]]></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las horas de administración se cuentan aparte, porque no compiten con el taller por el mismo tiemp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la urgencia la decide quien organiza la semana, con el criterio escrito, y no la insistencia del clien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mover un trabajo incluye avisar al cliente el mismo día, y que ese aviso se anota en la fi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de l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 presupuesto: aquí se decide qué entra y cuándo, no cuánto se cobra. El precio se cotiza en la hoja de costos (T04) y en el presupuesto (T09).]]></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reemplaza la orden de trabajo (T10): aquí van las horas y el día; el alcance, el material y el precio viven en la orden.]]></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lleva el dinero: lo que se cobró y lo que falta está en la hoja de cobros (T11).]]></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ice si un material está disponible: eso lo dice el inventario (T14), y aquí sólo se anota si el material está list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de l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garantiza que el trabajo se entregue en la fecha. La hoja ordena lo que prometiste; el cumplimiento depende de las horas, del material y de lo que se interpong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funciona sin un tope escrito. Si el tope no existe, la hoja se convierte en una lista de deseos con fech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Curso relacion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peración y calidad en negocios pequeños»: es donde vive la idea de que la capacidad del taller es un número, y de que el trabajo entra o no entr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s, precios y dinero del negocio»: para saber si el trabajo que aceptas alcanza a cubrir las horas que vas a tomar.]]></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olidación y crecimiento del negocio»: cuando el límite real es el tiempo, crecer significa subir el tope o quitarse trabajo, no comprar má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Curso relacion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 paso fiscal, este no es el tema: el curso «Formaliza tu negocio: SAT, RFC y el día uno» explica el alta y las obligacion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genda de pedidos no vive sola. Estas son las demás herramientas de la biblioteca, con su número, para que sepas con cuál se conecta.]]></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1 · Diagnóstico del negocio: para saber si las horas que tienes son las que el negocio puede sostener.]]></a:t>
            </a:r>
          </a:p>
        </p:txBody>
      </p:sp>
      <p:sp>
        <p:nvSpPr>
          <p:cNvPr id="10" name=""/>
          <p:cNvSpPr txBox="1"/>
          <p:nvPr/>
        </p:nvSpPr>
        <p:spPr>
          <a:xfrm>
            <a:off x="514350" y="3009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009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2 · Ficha de oportunidad: para decidir si vale la pena abrir espacio para un trabajo nuevo.]]></a:t>
            </a:r>
          </a:p>
        </p:txBody>
      </p:sp>
      <p:sp>
        <p:nvSpPr>
          <p:cNvPr id="12" name=""/>
          <p:cNvSpPr txBox="1"/>
          <p:nvPr/>
        </p:nvSpPr>
        <p:spPr>
          <a:xfrm>
            <a:off x="514350" y="37338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7338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3 · Registro de entrevistas y pruebas: lo que prometes a un cliente nuevo antes de meterlo en la sema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4 · Hoja de costos: el costo real de las horas que vas a compromete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5 · Calculadora de precio y margen: el precio con el que el trabajo compensa las horas que consum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6 · Análisis de punto de equilibrio: cuántos servicios necesitas para que lo fijo quede cubiert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7 · Registro de ingresos y gastos: el mes completo, para ver si el tope de horas aguan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8 · Previsión de caja: las cuatro semanas siguientes, con el dinero que entra y el que sal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9 · Presupuesto editable: el documento que se manda al cliente cuando la fecha y el precio ya están decidido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0 · Orden de trabajo: de dónde salen las horas estimadas de cada fila de la agend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1 · Control de anticipos y saldos: el dinero de los trabajos que ya están en la sema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2 · Seguimiento de clientes: a quién hay que volver a contactar y con qué fecha, para no meter trabajo a cieg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4 · Control básico de inventario: qué material hay y cuánto, antes de prometer una fech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5 · Evaluación de proveedores: con quién comprar para no perder la semana esperando una piez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6 · Registro de incidencias: lo que salió mal y qué se cambió, cuando la semana se tuer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7 · Lista de apertura y cierre: la rutina del día que sostiene el tope de hor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8 · Plan de mejora: el hallazgo de la agenda convertido en una acción con fecha y responsab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tope de la semana son 20 horas de taller. El lunes lleva 6 horas comprometidas, el martes 4 y el miércoles un trabajo de 6 horas. Llega un trabajo de 6 horas para el jueves. ¿Qué dice la hoja?]]></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trabajo entra el jueves, porque siempre hay forma de apretar las horas.]]></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trabajo no cabe: quedan 4 horas y el trabajo pide 6, así que se mueve o no se acep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4]]></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trabajo entra el jueves si se cobran más horas el viernes.]]></a:t>
            </a:r>
          </a:p>
        </p:txBody>
      </p:sp>
      <p:sp>
        <p:nvSpPr>
          <p:cNvPr id="8" name=""/>
          <p:cNvSpPr txBox="1"/>
          <p:nvPr/>
        </p:nvSpPr>
        <p:spPr>
          <a:xfrm>
            <a:off x="666750" y="1600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hoja no dice nada, porque el tope sólo aplica a los trabajos con orden de trabaj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tope de taller de la semana son 20 horas. El lunes se comprometen 6 horas, el martes 4 y el miércoles 6 horas de un trabajo largo. ¿Cuántas horas de taller quedan para el jueves y el viernes?]]></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horas): ________________]]></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tope de horas de la semana puede subir cuando llega un trabajo que urge, siempre que el trabajo sea rentabl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ampo de la agenda con lo que se anota en é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ope de horas de la seman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oras estimada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ioridad]]></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cisió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oras sin entregar]]></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s horas que se calcula que toma el trabaj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rgente, prometida o normal, decidido por quien organiz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el trabajo entra, se mueve o no se acept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horas que se gastaron en trabajos que no se entregaron]]></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número de horas de taller disponibles, escrito una vez]]></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meter un trabajo nuevo en la seman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di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cidi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cribi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asar las horas estimadas de la orden de trabajo a la fil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mparar esas horas contra las horas libres del dí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Verificar que el material esté listo y anotar la dependenci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cidir si entra, se mueve o no se acept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cribir la fecha nueva y avisar al cliente el mismo día]]></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agenda tiene dos números que no se pueden cambiar el uno por el otro: el ___ de horas de la semana, que es la regla, y la ___ prometida, que se ajusta cada seman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abre la agenda el lunes por la mañana. Ordena lo que hace.]]></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asa las horas comprometidas de cada día y las resta del tope]]></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 las filas con material pendiente y anota la dependencia de la fecha]]></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tiende las llamadas nuevas con las cuatro preguntas antes de aceptar]]></a:t>
            </a:r>
          </a:p>
        </p:txBody>
      </p:sp>
      <p:sp>
        <p:nvSpPr>
          <p:cNvPr id="12" name=""/>
          <p:cNvSpPr txBox="1"/>
          <p:nvPr/>
        </p:nvSpPr>
        <p:spPr>
          <a:xfrm>
            <a:off x="628650" y="3705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 cierre de la semana, anota las horas que se gastaron en trabajos sin entreg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ribe el tope de horas de la semana y lo reparte entre los d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sobre la agenda de pedido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agenda se llena con las horas estimadas de cada trabajo y con las horas que quedan en el dí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tope de horas de la semana se puede subir cuando llega un trabajo urgente, con tal de avisar despué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falta el material, la fecha prometida se escribe con la dependencia y no con una fecha que no se puede cumpli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hora de traslado va aparte, porque no es hora de taller.]]></a:t>
            </a:r>
          </a:p>
        </p:txBody>
      </p:sp>
      <p:sp>
        <p:nvSpPr>
          <p:cNvPr id="8" name=""/>
          <p:cNvSpPr txBox="1"/>
          <p:nvPr/>
        </p:nvSpPr>
        <p:spPr>
          <a:xfrm>
            <a:off x="628650" y="15811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 trabajo que no cabe en la semana se puede mover a otra semana con su fecha nueva y el aviso al client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herramienta. Primero llena la agenda con el caso ficticio de esta página: veinte horas de tope, seis el lunes, cuatro el martes, seis el miércoles y un trabajo de seis horas que no cabe. Después escribe, en una hoja aparte, los trabajos que tienes tú para la semana que viene, con el mismo formato: horas estimadas, fecha prometida y día. Si no tienes trabajos anotados, usa el caso de esta hoja y no inventes datos. Al final escribe una línea: ¿cuántas horas te sobr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4]]></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s horas que sobran son el dato más útil de la hoja. Si te sobran cero, la semana ya está vendida antes de empezar y lo que tienes que decidir es qué trabajo se mueve.]]></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toma los tres trabajos que entregaste con atraso y calcula las horas que tomó cada uno. ¿Cuántas de esas horas fueron de trabajos que se movieron por falta de material? Escribe el total en horas y compáralo con tu tope semanal.]]></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sa comparación es la que dice si tu tope está bien puesto o si en realidad el cuello de botella es el material. Si son muchas horas, el problema no es la agenda: es el inventario y el proveedo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Memoria: la agenda de pedid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4]]></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809875"/>
                <a:gridCol w="5305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pe de 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horas de taller disponibles, escritas un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estim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horas que se calcula que toma el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prome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ía en que se le dijo al cliente que estaría li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li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l material está o falta, para escribir la depen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l trabajo entra, se mueve o no se acep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Memoria: la agenda de pedid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4]]></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809875"/>
                <a:gridCol w="5305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sin entre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horas gastadas en trabajos que no se entrega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Memoria: la agenda de pedid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t13-agenda-de-pedidos"/>
              </a:rPr>
              <a:t><![CDATA[Abrir el juego en el O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número que no se mueve en la agend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tope de horas de la semana. La fecha prometida sí se ajust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compara con el top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horas comprometidas de cada día: lo que ya prometiste contra lo que tien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cuando falta el materia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echa se escribe con la dependencia, no con una fecha que no se puede cumpli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puede subir el tope si llega algo urgent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e mueve el trabajo a otra semana, con su fecha y su avis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es esta hoj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un presupuesto ni un registro de dinero: el precio se cotiza aparte y el cobro se lleva en la hoja de cobros (T1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hoja usa un caso ficticio y cifras de práctica: no hay precios de mercado, estadísticas de carga ni costos de referencia. Para el contexto fiscal y legal de México, la fuente oficial es el Servicio de Administración Tributaria (SAT) y la ley federal vigente en la fecha de publicación; la orientación general no sustituye la asesoría de un contador o un abogad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altas, obligaciones y comprobantes fiscales]]></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profeco"/>
              </a:rPr>
              <a:t><![CDATA[PROFECO: información de precios y proveedor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4]]></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de comparación de precios antes de fijar los tuyo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escribir un tope de horas, anotar los trabajos con su tamaño y decidir con regla qué entra, qué se mueve y qué no se acepta. Lo que le da fuerza a la hoja es que el tope esté escrito antes de la semana, no durante. Escríbelo esta semana con tus horas reales y ponle nombre a cada día. Si al terminar la semana sobraron horas sin trabajo, tu tope está mal puesto; si faltaron, tu tope está bien y lo que hay que revisar es el material y no tu esfuerz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9-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3-agenda-de-pedidos"/>
              </a:rPr>
              <a:t><![CDATA[Agenda de pedidos: el calendario con tope de ho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4-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5-detective]]></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comparar los trabajos de la semana con tu tope de horas y decidir con regla escrita qué entra y qué se mueve. Siguiente paso: saber qué material tienes y cuánto.]]></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sigue la cascada de la semana cargada. Casi siempre el fallo está en mover el tope en vez de mover el trabajo, o en aceptar un trabajo sin horas estimad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2026-10-25T05:08:40Z</dcterms:created>
  <dcterms:modified xsi:type="dcterms:W3CDTF">2026-10-25T05:08:40Z</dcterms:modified>
  <dc:title>Agenda de pedidos: el calendario con tope de horas</dc:title>
  <dc:description>Presentación editable del OA «Agenda de pedidos: el calendario con tope de horas». Enlace: https://negocios.lumbre.lat/object/neg-t13-agenda-de-pedidos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