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2-seguimiento-de-client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2-seguimiento-de-client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Objetivo de la hoj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2-seguimiento-de-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12-seguimiento-de-cliente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ciones: cómo se llena la hoja»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ciones: cómo se llena la hoja»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2-seguimiento-de-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12-seguimiento-de-client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la cotización al próximo paso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cot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3 de marzo Marisol manda un presupuesto de $2,400 por la reparación de un refrigerador. Abre la fila: cliente, fecha, qué pidió, monto cotizado de $2,400 y estado nuevo. La fecha prometida de entrega se escribe como el 14 de marzo.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2-seguimiento-de-client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la cotización al próximo paso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primer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5 de marzo la clienta responde que lo va a pensar. Marisol anota la fecha, el resultado en espera y el próximo paso: volver a llamar el 12 de marzo. El monto sigue en la columna de cotizado: todavía no es venta ni es ingreso.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2-seguimiento-de-client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la cotización al próximo paso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llamada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12 de marzo la clienta dice que lo consulta con su hija y que le avisa. Marisol anota el resultado, cambia el próximo paso a esperar respuesta y pone la fecha 19 de marzo. La fila no se archiva: sigue abierta, con dos fechas escritas y un monto pendiente de $2,400.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2-seguimiento-de-client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la cotización al próximo paso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cierre hon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19 de marzo no hay respuesta. Como ya pasaron más de nueve días desde la cotización, Marisol hace una sola llamada más y, si no hay respuesta, cambia el estado a descartado y escribe el motivo: sin respuesta después de dos contactos. El monto de $2,400 no se cuenta como venta. Lo que queda es un dato: este mes, ocho de cada diez presupuestos no entr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2-seguimiento-de-client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lienta que volvió tre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primer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amilia Ortega pide la reparación de una estufa. La fila queda con cliente, fecha de contacto, lo que pidió, estado en prueba y la fecha prometida de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2-seguimiento-de-client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lienta que volvió tre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segund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meses después, la misma familia llama por una lavadora. Marisol abre una fila nueva, pero antes revisa la anterior: estaba en cliente, con la fecha de entrega y el total anotados. La hoja le dice que ya Pagó bien y que puede atenderla sin revisar nada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2-seguimiento-de-client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lienta que volvió tre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fal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oblema no era la clienta: era la fila. En la primera visita no se anotó ninguna fecha de próximo paso, porque el trabajo terminó y nadie puso nada después. Cuando la familia volvió, fue por casualidad, no porque alguien la hubiera bus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2-seguimiento-de-client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lienta que volvió tre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apr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de ese día, toda fila que llega a cliente queda con un próximo paso escrito: una llamada de cortesía a los treinta días para preguntar si el aparato sigue bien. Esa llamada es mantenimiento de la relación y también es una venta que ya está en marcha. El ejemplo muestra que la hoja no sólo sirve para recuperar presupuestos: también sirve para no perder a quien ya comp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2-seguimiento-de-client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2-seguimiento-de-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12-seguimiento-de-client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2-seguimiento-de-client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2-seguimiento-de-client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2-seguimiento-de-client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Supuestos del ejemplo»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Límites de la hoja»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Curso relacionado»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2 de 5).]]></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3 de 5).]]></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4 de 5).]]></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5 de 5).]]></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estado queda en espera, con el resultado anotado y un próximo paso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testar no es comprar: la clienta dijo que lo pensaba, así que el estado correcto es en espera, con el resultado anotado y un próximo paso con fecha, que en el ejercicio es el 19 de marzo. El monto de $2,400 sigue en la columna de cotizado: hasta que el trabajo se entregue y se cobre, no es ingreso. Y la fila no se borra, porque el dato de que un presupuesto no se movió en dieciséis días es exactamente lo que sirve para corregir el proceso.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1 y la figura de los cinco es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2-seguimiento-de-client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6400 pesos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diez presupuestos del ejercicio suman $8,000: diez por $800. De esos, dos se convirtieron en trabajo, y son $1,600: dos por $800. Lo que quedó cotizado y sin convertir son $8,000 menos $1,600, es decir $6,400. Ojo: es dinero cotizado, no dinero cobrado ni ingreso del mes.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s cotizaciones del mes y el paso 1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2-seguimiento-de-client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Borrar la fila borra también la fecha del próximo paso y con ella el recordatorio. La fila no se borra: se cambia a descartado y se escribe el motivo, como en el ejemplo resuelto 1, donde la clienta no respondió después de dos contactos. Con el motivo escrito, la fila sirve para ver cuántos presupuestos se quedan quietos y para no insistir igual a la siguiente vez. Borrada, la fila no cuent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4 del ejemplo resuelto 1 y la sección de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2-seguimiento-de-client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uevo → Todavía no hay un resultado ano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 espera → Se contestó y el cliente todavía no ha respon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 prueba → El trabajo se está haciendo o se está prob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liente → Ya compró y el trabajo está entre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scartado → No va a comprar y no se va a insis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inco estados de la figura y la tabla de campos y unidades: cada estado dice en qué punto está la fila y, con él, lo que se escribe. Nuevo es el primer contacto, en espera es el contacto que no tuvo respuesta, en prueba es el trabajo en marcha, cliente es la compra cerrada y descartado es el no con su motivo escrito. La figura de los cinco estados y la tabla de campos y un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2-seguimiento-de-client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ribir qué pidió el cliente y la fecha del primer contacto → Ano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notar el resultado del último contacto → Ano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ecidir qué se hace después: llamar, pasar o mandar presupuesto →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oner la fecha exacta del próximo paso → Poner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rchivar la fila con su motivo si no hay compra → Poner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ciclo del contacto y la tabla de campos y un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2-seguimiento-de-client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sultado · próximo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sultado y el próximo paso son las dos columnas que hacen que la hoja sea una agenda y no un archivo: el resultado dice en qué punto está la fila y el próximo paso, con su fecha, dice qué haces el día que toca. En el ejemplo resuelto 1, el resultado fue que lo pensaba y el próximo paso fue esperar la respuesta con fecha 19 de mar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asos 2 y 3 del ejemplo resuelto 1 y la figura del ciclo del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2-seguimiento-de-client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visa la columna del próximo paso y separa lo que vence hoy de lo que ya venció → Atiende primero lo vencido, con el resultado anotado al terminar → Revisa las filas en espera que ya pasaron de nueve días → Llama a esas filas y anota el resultado o las archiva con su motivo → Actualiza el próximo paso con su fecha en todas las filas que toc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revisa la fecha, porque la fecha es lo que convierte la hoja en una agenda y lo que señala el atraso. Después se atiende lo vencido, que siempre pesa más que lo nuevo. Luego se revisa lo que lleva demasiado tiempo en espera, que es donde se pierde el presupuesto, y se llama una sola vez antes de archivar con motivo. Al final, todas las filas tocadas quedan con su próximo paso y su fecha escrita: si eso no se hace, la hoja se queda igual que es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y la figura del ciclo del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2-seguimiento-de-client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rdenar la secuenci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presupuesto que nadie contestó es lo mismo que un presupuesto perdido: se puede borrar sin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no se sostiene: un presupuesto sin respuesta no está perdido, está quieto, y borrarlo esconde el dato de por qué se quedó quieto. La cuarta nota también se cae: la hoja no sirve para presionar a nadie, y anotar datos de más sólo agrega riesgo sin agregar información. La hoja es un registro con fecha, la primera, la tercera y la quinta sí se sostienen, y la quinta además es la que explica el ejemplo resuelto 2: la familia volvió porque alguien dejó escrito el próximo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4 del ejemplo resuelto 2 y la sección de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2-seguimiento-de-client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herramienta. Primero llena la hoja con el caso ficticio de esta página: diez presupuestos del mes, tres aceptados, cuatro en espera y tres descartados, con sus fechas. Después escribe, en una hoja aparte, las personas y presupuestos que tienes tú abiertos, con el mismo formato y las mismas unidades. Si no tienes ninguno a la mano, usa el caso de esta hoja y no inventes datos. Al final escribe una línea: ¿qué fila de tu hoja lleva más días sin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2-seguimiento-de-client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toma tres presupuestos que enviaste y no te contestaron, y revisa si en su día anotaste un próximo paso con fecha. ¿Cuántos de los tres la tenían? Si la respuesta es cero, escribe qué cambio harías la próxima vez: una fecha, un día de la semana o un mensaje de seguimiento con la fecha 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2-seguimiento-de-client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8. Herramientas relacionadas · Memoria: los estados de la fi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2-seguimiento-de-client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8. Herramientas relacionadas · Memoria: los estados de la fi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2-seguimiento-de-cliente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una hoja de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saber a quién volver a contactar, qué le dijiste la última vez y qué toca hacer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2-seguimiento-de-client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columna que hace trabajar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fecha del próximo paso. Sin ella, la fila espera a que alguien se acue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2-seguimiento-de-client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ntestar un presupuesto significa que ya vend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l estado sigue en espera y el monto sigue en la columna de coti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2-seguimiento-de-client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con una fila que no va a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cambia a descartado y se escribe el motivo. No se bo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2-seguimiento-de-cliente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es est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una hoja de ventas ni el registro del dinero: el anticipo y el saldo se llevan en la hoja de cobros (T1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2-seguimiento-de-cliente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2-seguimiento-de-cliente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0845" r:id="rId1"/>
    <p:sldLayoutId id="2481920846" r:id="rId2"/>
    <p:sldLayoutId id="2481920847" r:id="rId3"/>
    <p:sldLayoutId id="248192084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13cbb976d5f3799472c2a8db8e536d2a4fcc03520602c191.jpg"/>
  <Relationship Id="rId3" Type="http://schemas.openxmlformats.org/officeDocument/2006/relationships/hyperlink" Target="https://negocios.lumbre.lat/object/neg-t12-seguimiento-de-client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hyperlink" Target="https://negocios.lumbre.lat/object/neg-t12-seguimiento-de-clientes" TargetMode="External"/>
  <Relationship Id="rId4" Type="http://schemas.openxmlformats.org/officeDocument/2006/relationships/hyperlink" Target="https://negocios.lumbre.lat/object/neg-t12-seguimiento-de-clientes"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hyperlink" Target="https://negocios.lumbre.lat/object/neg-t12-seguimiento-de-clientes" TargetMode="External"/>
  <Relationship Id="rId4" Type="http://schemas.openxmlformats.org/officeDocument/2006/relationships/hyperlink" Target="https://negocios.lumbre.lat/object/neg-t12-seguimiento-de-clientes"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hyperlink" Target="https://negocios.lumbre.lat/object/neg-t12-seguimiento-de-clientes" TargetMode="External"/>
  <Relationship Id="rId4" Type="http://schemas.openxmlformats.org/officeDocument/2006/relationships/hyperlink" Target="https://negocios.lumbre.lat/object/neg-t12-seguimiento-de-clientes"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hyperlink" Target="https://negocios.lumbre.lat/object/neg-t12-seguimiento-de-clientes" TargetMode="External"/>
  <Relationship Id="rId4"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hyperlink" Target="https://www.gob.mx/profeco" TargetMode="External"/>
  <Relationship Id="rId4" Type="http://schemas.openxmlformats.org/officeDocument/2006/relationships/hyperlink" Target="https://www.gob.mx/sat"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2-seguimiento-de-clientes" TargetMode="External"/>
  <Relationship Id="rId3"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guimien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lie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ié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olv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busc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ánd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t12-seguimiento-de-clientes"/>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r una fila por cliente y por presupuesto, con su estado, el resultado del último contacto y el próximo paso con fecha, para saber siempre a quién hay que volver a contactar y con qué le dijiste la última vez.]]></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rramienta 12 de la biblioteca de negocios: una hoja de seguimiento que se llena en tu cuaderno o en una hoja de cálculo de tu computadora. Una fila por cliente y por presupuesto, con su estado, el resultado del último contacto y el próximo paso con fecha. Trae dos ejemplos resueltos del caso ficticio de Marisol, la tabla de campos y unidades, los supuestos, los límites, el curso relacionado y las demás herramientas de la biblioteca.]]></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eguimiento de clientes · presupuestos · agenda de contactos · cobranza · tall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upuesto más caro de tu taller es el que enviaste y nadie te contestó. No porque se haya perdido el papel, sino porque nadie lo volvió a mirar. Esta hoja existe para que eso no pase: una fila por cliente y por presupuesto, con la fecha del último contacto, lo que respondió y el próximo paso con su propio día. No es una hoja de ventas: no sirve para convencer a nadie. Sirve para que no se te olvide a quién tienes que volver a busc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5]]></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hoj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ién tengo que contactar hoy, qué le dije la última vez y qué le voy a decir ahora? Si la respuesta está en tres columnas de una hoja, ya no depende de tu memor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Objetivo de la ho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bjetivo es que ninguna conversación con un cliente se termine en el aire. Cada contacto deja un rastro escrito: la fecha, lo que el cliente pidió, lo que respondiste, lo que respondieron ellos y lo que toca hacer después. Con eso, la hoja contesta dos preguntas que antes se contestaban de memoria: a quién volver a buscar y qué no se le había prometido.]]></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cada cliente y cada presupuesto tenga su fila, con fecha de primer contac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Objetivo de la ho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el estado de la fila diga en qué punto está: nuevo, en espera, en prueba, cliente o descartad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el próximo paso esté escrito con su fecha, para que la fila se mueva sol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al final del mes sepas cuántos presupuestos se quedaron sin respuesta, y cuántos clientes volvier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Objetivo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estado sin fecha no sirve: cada cambio de estado va con el día en que ocurrió.]]></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12-estado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e una hoja con una fila por cliente y una fila más por cada presupuesto o trabajo nuevo. Escribe el nombre o el alias con el que lo reconoces.]]></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a fecha del primer contacto y qué pidió. Con las palabras del cliente, no con las tuyas.]]></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el estado de la fila: nuevo, en espera, en prueba, cliente o descartado. Cambia el estado sólo cuando pase algo, y anota la fecha del cambi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ubo cotización, escribe el monto en pesos y el número de la orden de trabajo o del presupuesto. El monto va en la fila, no se suma a ningún total de ingreso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vez que hables o escribas, anota la fecha, el resultado y lo que quedaste de promover. Escribe el resultado tal cual: contestó, pidió precio, pidió esperar, no contestó.]]></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 el próximo paso concreto: llamar, pasar a la casa, mandar el presupuesto, mandar la pieza, esperar. Escribe la acción, no la intenc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le la fecha. El próximo paso sin fecha es un deseo; con fecha, es una tarea. Si esperas a que el cliente responda, la fecha es la de la respuesta que espera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liente no compra y no vas a insistir, cambia el estado a descartado y escribe el motivo. Una fila descartada con razón sirve; borrada, n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ierre de la semana, revisa sólo dos columnas: la fecha del próximo paso y el estado. Atiende primero lo que vence hoy y después lo que ya venció.]]></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aso que casi siempre falta es el cuarto: la fecha. Sin ella, la fila espera a que alguien se acuerd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12-cicl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esupuesto que llevaba nueve días sin respuesta · Ejemplo resuelto 1: de la cotización al próximo paso con fecha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cotización]]></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3 de marzo Marisol manda un presupuesto de $2,400 por la reparación de un refrigerador. Abre la fila: cliente, fecha, qué pidió, monto cotizado de $2,400 y estado nuevo. La fecha prometida de entrega se escribe como el 14 de marzo. (Cifras del caso ficticio del ejercici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esupuesto que llevaba nueve días sin respuesta · Ejemplo resuelto 1: de la cotización al próximo paso con fecha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primer contact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5 de marzo la clienta responde que lo va a pensar. Marisol anota la fecha, el resultado en espera y el próximo paso: volver a llamar el 12 de marzo. El monto sigue en la columna de cotizado: todavía no es venta ni es ingreso. (Cifras del caso ficticio del ejercici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esupuesto que llevaba nueve días sin respuesta · Ejemplo resuelto 1: de la cotización al próximo paso con fecha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llamada con fech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12 de marzo la clienta dice que lo consulta con su hija y que le avisa. Marisol anota el resultado, cambia el próximo paso a esperar respuesta y pone la fecha 19 de marzo. La fila no se archiva: sigue abierta, con dos fechas escritas y un monto pendiente de $2,400. (Cifras del caso ficticio del ejercici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esupuesto que llevaba nueve días sin respuesta · Ejemplo resuelto 1: de la cotización al próximo paso con fecha · Paso 4 de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cierre honest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19 de marzo no hay respuesta. Como ya pasaron más de nueve días desde la cotización, Marisol hace una sola llamada más y, si no hay respuesta, cambia el estado a descartado y escribe el motivo: sin respuesta después de dos contactos. El monto de $2,400 no se cuenta como venta. Lo que queda es un dato: este mes, ocho de cada diez presupuestos no entrar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esupuesto que llevaba nueve días sin respuesta · Ejemplo resuelto 2: la clienta que volvió tres veces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rimera visit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amilia Ortega pide la reparación de una estufa. La fila queda con cliente, fecha de contacto, lo que pidió, estado en prueba y la fecha prometida de entreg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esupuesto que llevaba nueve días sin respuesta · Ejemplo resuelto 2: la clienta que volvió tres veces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segunda visit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meses después, la misma familia llama por una lavadora. Marisol abre una fila nueva, pero antes revisa la anterior: estaba en cliente, con la fecha de entrega y el total anotados. La hoja le dice que ya Pagó bien y que puede atenderla sin revisar nada má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esupuesto que llevaba nueve días sin respuesta · Ejemplo resuelto 2: la clienta que volvió tres veces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faltab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no era la clienta: era la fila. En la primera visita no se anotó ninguna fecha de próximo paso, porque el trabajo terminó y nadie puso nada después. Cuando la familia volvió, fue por casualidad, no porque alguien la hubiera busca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esupuesto que llevaba nueve días sin respuesta · Ejemplo resuelto 2: la clienta que volvió tres veces · Paso 4 de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aprendió]]></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de ese día, toda fila que llega a cliente queda con un próximo paso escrito: una llamada de cortesía a los treinta días para preguntar si el aparato sigue bien. Esa llamada es mantenimiento de la relación y también es una venta que ya está en marcha. El ejemplo muestra que la hoja no sólo sirve para recuperar presupuestos: también sirve para no perder a quien ya compró.]]></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jemplo resuelto: el presupuesto que llevaba nueve días sin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 cada diez presupuestos del ejercicio, dos entraron al taller. El resto se explica con una fecha: cuatro esperando y tres con su motivo de descarte escrit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12-cotizacione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hoja de seguimiento sin unidades es un album de fotos sin fecha. Estos son los campos, con la unidad de cada uno y con la regla de si es obligatori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pos de la hoja de seguimiento y sus unidades. Caso ficticio del ejercici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5]]></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066925"/>
                <a:gridCol w="1066800"/>
                <a:gridCol w="3067050"/>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o al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id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rabajo o el problema que tr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l primer con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y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o de con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léfono, mensaje, visita o co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5]]></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066925"/>
                <a:gridCol w="1066800"/>
                <a:gridCol w="3067050"/>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uevo, en espera, en prueba, cliente o descar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nto cot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l último con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y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del último con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stó, pidió precio, pidió esperar o no contest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5]]></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066925"/>
                <a:gridCol w="1066800"/>
                <a:gridCol w="3067050"/>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óximo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cción concreta que se va a ha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l próximo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y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s desde el último con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tivo del desc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azón escrita, si se desca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5]]></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olumna que hace trabajar la hoj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tu hoja tiene una sola columna de fechas, es la del próximo paso. Es la que convierte un registro en una agenda: cada fila dice, por su cuenta, qué toca hacer y cuánd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existe un solo lugar donde vive la hoja, y que quien escribe en ella es la misma persona que contes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el estado se cambia cuando pasa algo y no por intuición: cambiar de estado sin fecha es escribir ruido.]]></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el monto cotizado se anota tal como se cotizó, sin redondeos ni ajustes de última hora. Un monto redondeado no se puede comparar después.]]></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el próximo paso se escribe como una acción que se puede hacer en un día de trabajo, no como una intenció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las filas no se borran: la que se descarta se archiva con su motivo, porque el motivo es el dato que evita repetir el mismo esfuerz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de la ho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a hoja de ventas: no persuade a nadie y no trae argumentos de venta. Los argumentos están en el curso de ventas y seguimient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la hoja del dinero: el monto cotizado no es ingreso. El anticipo y el saldo se registran aparte, en la hoja de cobros (T11).]]></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lleva el detalle del trabajo: el alcance, los materiales y las horas están en la orden de trabajo (T1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de la ho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rograma la semana: para saber qué trabajos caben y en qué día está la agenda de pedidos (T13).]]></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guarda los datos personales completos del cliente. Con un nombre o alias y un medio de contacto basta; el resto no se necesita para dar seguimiento.]]></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mide la calidad del servicio ya entregado. Cuando algo salió mal, ese registro es el de incidencias (T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Curso relacion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tas y seguimiento en negocios pequeños»: es donde está el método para el contacto, el presupuesto y la llamada de seguimient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puesta de valor para negocios pequeños»: para saber qué le dices al cliente cuando vuelve aasking, y por qué le conviene volver.]]></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sonas y organización en negocios pequeños»: cuando haya otra persona answering el teléfono, la hoja es lo que evita que nadie sepa qué se le prometió a quié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Curso relacion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l paso fiscal, este no es el tema: el curso «Formaliza tu negocio: SAT, RFC y el día uno» explica el alta y las obligacion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de seguimiento no vive sola. Estas son las demás herramientas de la biblioteca, con su número, para que sepas con cuál se conecta.]]></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1 · Diagnóstico del negocio: antes de seguir clientes, saber en qué punto estás y cuánto pesa cada tipo de trabajo.]]></a:t>
            </a:r>
          </a:p>
        </p:txBody>
      </p:sp>
      <p:sp>
        <p:nvSpPr>
          <p:cNvPr id="10" name=""/>
          <p:cNvSpPr txBox="1"/>
          <p:nvPr/>
        </p:nvSpPr>
        <p:spPr>
          <a:xfrm>
            <a:off x="514350" y="3009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009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2 · Ficha de oportunidad: para saber a quién conviene seguirle antes que a otro.]]></a:t>
            </a:r>
          </a:p>
        </p:txBody>
      </p:sp>
      <p:sp>
        <p:nvSpPr>
          <p:cNvPr id="12" name=""/>
          <p:cNvSpPr txBox="1"/>
          <p:nvPr/>
        </p:nvSpPr>
        <p:spPr>
          <a:xfrm>
            <a:off x="514350" y="37338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7338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3 · Registro de entrevistas y pruebas: de dónde salió el cliente y qué te dijo la primera vez.]]></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4 · Hoja de costos: el costo real de cada tipo de trabajo, para saber si lo que cotizaste alcanz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5 · Calculadora de precio y margen: el precio con el que sale el monto que se anota en la fil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6 · Análisis de punto de equilibrio: cuántos servicios necesitas para que lo fijo quede cubiert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7 · Registro de ingresos y gastos: el mes completo, con lo que entró de verdad y lo que salió.]]></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8 · Previsión de caja: cuándo vas a recibir el dinero de las ventas que sí se cierra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9 · Presupuesto editable: el documento que va con el monto de la fila cuando el cliente pide preci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0 · Orden de trabajo: el papel del trabajo que ya fue autorizado, con su número y su entreg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1 · Control de anticipos y saldos: el dinero recibido y lo que falta cobrar de cada clien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3 · Agenda de pedidos: la semana real de trabajo, con su tope de hor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4 · Control básico de inventario: qué material hay y cuánto, antes de comprometer una fech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5 · Evaluación de proveedores: con quién comprar y cómo compararlo, sin improvisar en cada pedid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6 · Registro de incidencias: lo que salió mal y qué se cambió, para no repetir el mismo problema con el mismo client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7 · Lista de apertura y cierre: la rutina del día que hace que la hoja de seguimiento se llene a tiemp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8 · Plan de mejora: el hallazgo de la hoja convertido en una acción con fecha y responsab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hoja de seguimiento del ejercicio, el presupuesto de $2,400 para un refrigerador se mandó el 3 de marzo y el 12 de marzo la clienta dijo que lo pensaba. ¿Qué va en la fil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estado queda en cliente y la fila se cierra, porque ya hubo respuesta.]]></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estado queda en espera, con el resultado anotado y un próximo paso con fech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fila se borra, porque un presupuesto sin respuesta no sirve de nada.]]></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monto cotizado pasa de una vez a los ingresos del m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mes se emitieron 10 presupuestos de $800 en promedio. De ellos, 2 se convirtieron en trabajo. ¿Cuánto dinero quedó cotizado y sin convertir?]]></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________________]]></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 cliente no contesta, lo correcto es borrar su fila de la hoja de seguimiento para que no se acumul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estado de la fila con lo que signific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uev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n esper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n prueb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lient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escartad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contestó y el cliente todavía no ha respondid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trabajo se está haciendo o se está proband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Ya compró y el trabajo está entregad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va a comprar y no se va a insistir]]></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Todavía no hay un resultado anotad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l seguimiento, de arriba hacia abaj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ot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cidi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oner fech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ribir qué pidió el cliente y la fecha del primer contact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notar el resultado del último contact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cidir qué se hace después: llamar, pasar o mandar presupuest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oner la fecha exacta del próximo pas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rchivar la fila con su motivo si no hay compra]]></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la hoja de seguimiento, el ___ del último contacto dice qué pasó cuando hablaste con el cliente, y el ___ con su fecha dice qué toca hacer después. Sin fecha, la fila no se muev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isol abre la hoja de seguimiento el lunes por la mañana. Ordena lo que hace.]]></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tiende primero lo vencido, con el resultado anotado al terminar]]></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 las filas en espera que ya pasaron de nueve días]]></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lama a esas filas y anota el resultado o las archiva con su motivo]]></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tualiza el próximo paso con su fecha en todas las filas que tocar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visa la columna del próximo paso y separa lo que vence hoy de lo que ya venció]]></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sobre el seguimiento de cliente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hoja de seguimiento es un registro: dice quién es, qué se le dijo y qué toca hacer despué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presupuesto que nadie contestó es lo mismo que un presupuesto perdido: se puede borrar sin má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róximo paso se escribe siempre con su fecha, aunque todavía no se sepa si va a funciona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hoja de seguimiento sirve para presionar al cliente, y por eso se anotan sus dato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 cliente que ya compró puede volver a la hoja con una fila nueva de seguimient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herramienta. Primero llena la hoja con el caso ficticio de esta página: diez presupuestos del mes, tres aceptados, cuatro en espera y tres descartados, con sus fechas. Después escribe, en una hoja aparte, las personas y presupuestos que tienes tú abiertos, con el mismo formato y las mismas unidades. Si no tienes ninguno a la mano, usa el caso de esta hoja y no inventes datos. Al final escribe una línea: ¿qué fila de tu hoja lleva más días sin contact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5]]></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s filas que llevan más días sin contacto son las que te va a costar más trabajo recuperar. Escribe esa fila primero: es la que decide el resultado de la hoja. Si un dato no lo sabes, déjalo en blanco en vez de inventarlo.]]></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toma tres presupuestos que enviaste y no te contestaron, y revisa si en su día anotaste un próximo paso con fecha. ¿Cuántos de los tres la tenían? Si la respuesta es cero, escribe qué cambio harías la próxima vez: una fecha, un día de la semana o un mensaje de seguimiento con la fecha puest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5]]></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respuesta casi siempre es que faltaba la fecha. Un presupuesto sin fecha de seguimiento se comporta como si no existiera, y el esfuerzo de cotizarlo se pierde.]]></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Memoria: los estados de la fi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5]]></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3009900"/>
                <a:gridCol w="5105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avía no hay un resultado ano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esp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ntestó y el cliente no ha respon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rabajo se está haciendo o proba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compró y el trabajo está entre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ar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va a comprar y no se va a insist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óximo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cción concreta que se va a hacer, con su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Memoria: los estados de la fil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t12-seguimiento-de-clientes"/>
              </a:rPr>
              <a:t><![CDATA[Abrir el juego en el O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una hoja de seguimient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saber a quién volver a contactar, qué le dijiste la última vez y qué toca hacer despué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columna que hace trabajar la hoj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echa del próximo paso. Sin ella, la fila espera a que alguien se acuerd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ntestar un presupuesto significa que ya vendist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l estado sigue en espera y el monto sigue en la columna de cotizad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con una fila que no va a compra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cambia a descartado y se escribe el motivo. No se borr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es esta hoj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una hoja de ventas ni el registro del dinero: el anticipo y el saldo se llevan en la hoja de cobros (T11).]]></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hoja usa un caso ficticio y cifras de práctica: no hay precios de mercado, estadísticas de conversión ni costos de referencia. Para el contexto fiscal y legal de México, la fuente oficial es el Servicio de Administración Tributaria (SAT) y la ley federal vigente en la fecha de publicación; la orientación general no sustituye la asesoría de un contador o un abogado.]]></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
        <p:nvSpPr>
          <p:cNvPr id="9" name=""/>
          <p:cNvSpPr txBox="1"/>
          <p:nvPr/>
        </p:nvSpPr>
        <p:spPr>
          <a:xfrm>
            <a:off x="514350" y="36385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herramientas de comparación de precios antes de fijar los tuyos.]]></a:t>
            </a:r>
          </a:p>
        </p:txBody>
      </p:sp>
      <p:sp>
        <p:nvSpPr>
          <p:cNvPr id="10" name=""/>
          <p:cNvSpPr txBox="1"/>
          <p:nvPr/>
        </p:nvSpPr>
        <p:spPr>
          <a:xfrm>
            <a:off x="514350" y="4000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sat"/>
              </a:rPr>
              <a:t><![CDATA[SAT: altas, obligaciones y comprobantes fiscal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llevar una fila por cliente y presupuesto con su estado, su resultado y su próximo paso con fecha. Lo que convierte esto en oficio es la fecha: una fila sin fecha es una intención, y las intenciones no se cobran. Hazlo esta semana con tus presupuestos abiertos, aunque sean tres, y revisa la columna de fechas antes que cualquier otra. Si al terminar la semana esa columna está vacía, ya sabes exactamente qué te falta: no más clientes, sino un compromiso de volver a buscarlo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9-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2-seguimiento-de-clientes"/>
              </a:rPr>
              <a:t><![CDATA[Seguimiento de clientes: a quién volver a buscar y cuá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4-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5-detective]]></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llevar una fila de seguimiento con su estado, su resultado y su próximo paso con fecha. Siguiente paso: la semana real de trabajo, con su tope de horas.]]></a:t>
            </a:r>
          </a:p>
        </p:txBody>
      </p:sp>
      <p:sp>
        <p:nvSpPr>
          <p:cNvPr id="11"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visa la cascada de las cotizaciones del mes. Casi siempre el fallo está en dejar el próximo paso sin fecha, o en contar el monto cotizado como si ya fuera ven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2026-10-25T05:02:52Z</dcterms:created>
  <dcterms:modified xsi:type="dcterms:W3CDTF">2026-10-25T05:02:52Z</dcterms:modified>
  <dc:title>Seguimiento de clientes: a quién volver a buscar y cuándo</dc:title>
  <dc:description>Presentación editable del OA «Seguimiento de clientes: a quién volver a buscar y cuándo». Enlace: https://negocios.lumbre.lat/object/neg-t12-seguimiento-de-clientes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