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1-control-de-anticipos-y-sald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1-control-de-anticipos-y-sald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Objetivo de la hoja»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1-control-de-anticipos-y-sal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11-control-de-anticipos-y-saldo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la hoja»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la hoja»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1-control-de-anticipos-y-sal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11-control-de-anticipos-y-saldo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autorización a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ña Luz pide la reparación de una estufa que no enciende. El total pactado es de $3,600 y la fila queda abierta con el estatus abierto.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1-control-de-anticipos-y-saldo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autorización a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antic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autorizar el trabajo, Doña Luz entrega $1,800 de anticipo. Marisol anota el monto, la fecha y la forma de pago. El saldo pendiente queda en $1,800: el anticipo es dinero recibido a cuenta mientras el trabajo está en el taller, no un trabajo ya hecho.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1-control-de-anticipos-y-saldo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autorización a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control, no la cont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o criterio de control de esta hoja, el anticipo se anota en su propia columna y no se mezcla con el trabajo entregado: hasta que la entrega se firma, el dinero sigue siendo un adeudo por cobrar. Esto es una regla de cobranza de esta hoja, no una norma contable ni fiscal. Para el registro contable y fiscal, consulta al SAT y a un cont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1-control-de-anticipos-y-saldo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autorización a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entregar la estufa, Doña Luz paga los $1,800 que faltaban. Marisol escribe el pago final, la fecha y la firma de entrega. El saldo pasa a $0 y la fila queda cerrada, pero se conserva en la hoja.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1-control-de-anticipos-y-saldo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entregado que nadie pag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principios de mes, Marisol entrega una mezcladora que ya no batía. La clienta dijo que pasaría a pagar el sábado.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1-control-de-anticipos-y-saldo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entregado que nadie pag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muestra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ila de la hoja de cobros queda así: total $2,100, anticipo $700, pago final $0, saldo pendiente $1,400, estatus entregado y cuatro días de atraso.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1-control-de-anticipos-y-saldo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entregado que nadie pag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no borra la fila ni la da por buena. La pasa a la lista de cobranza: hoy llama, mañana va a la casa y, si en siete días no hay pago, avisa a la clienta que el adeudo queda abierto. La hoja muestra el adeudo con nombre, monto y días de atr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1-control-de-anticipos-y-saldo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entregado que nadie pag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rror no fue cobrar tarde: fue no tener escrito el adeudo. Antes de que la clienta se olvidara, el adeudo ya estaba en una hoja con monto y fecha. El control del anticipo no evita las deudas: las hace visibles a tiempo para poder co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1-control-de-anticipos-y-saldo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1-control-de-anticipos-y-sal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11-control-de-anticipos-y-saldo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1-control-de-anticipos-y-saldo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1-control-de-anticipos-y-saldo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1-control-de-anticipos-y-sald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Supuestos del ejemplo»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Límites de la hoja»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Curso relacionado»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2 de 5).]]></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3 de 5).]]></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4 de 5).]]></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5 de 5).]]></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1,800, porque el saldo es el total pactado menos lo que ya se reci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aldo pendiente se calcula como el total pactado menos el anticipo recibido: $3,600 menos $1,800 son $1,800 (cifras del caso ficticio del ejercicio). El pago final sólo baja el saldo cuando ocurre. La segunda opción confunde un pago parcial con un trabajo terminado; la cuarta suma en lugar de r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2 del ejemplo resuelto 1 y la cascada del saldo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1-control-de-anticipos-y-saldo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400 pesos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otal del ejercicio es de $2,100 y el anticipo de $700, así que el saldo pendiente es de $1,400. Es el total menos lo recibido, no el total menos lo entregado: mientras el trabajo no se entrega, el saldo sigue abierto.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2 del ejemplo resuelto 2 y la tabla de campos y un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1-control-de-anticipos-y-saldo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un criterio de control de la hoja, no una norma contable ni fiscal: mientras la entrega no está firmada, el dinero recibido sigue siendo un adeudo por cobrar y por eso va en su propia columna. Separar las dos cosas es lo que permite ver, en cualquier momento, cuánto falta por cobrar de cada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1 y la figura de los tres es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1-control-de-anticipos-y-sald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ticipo → Dinero recibido por adelantado, en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go final → Lo que se cobra contra la entrega d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aldo pendiente → Lo que falta por cobrar de ese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ías de atraso → Los días que han pasado desde la fecha prome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olumna de la hoja responde a una pregunta distinta: cuánto dinero llegó antes de trabajar, cuánto llegó al entregar, cuánto sigue debiendo el cliente y cuántos días lleva sin pagar. Si dos columnas se mezclan, la revisión del día se vuelve una adivin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1-control-de-anticipos-y-saldo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notar el total pactado y la fecha de apertura de la fila → Ano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cibir el anticipo y anotar su monto y su fecha → Rec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ntregar el trabajo y anotar la fecha real y la evidencia → Co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brar el pago final y anotar su fecha → Co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visar que el saldo llegue a cero y archivar la fila →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y la cascada del saldo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1-control-de-anticipos-y-saldo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ticipo · saldo pendiente · sa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palabras van juntas: el anticipo es dinero recibido antes de entregar, el saldo pendiente es la diferencia con el total pactado y el cierre depende de que el saldo quede en cero. Si una fila se archiva con saldo, la deuda se archivó con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campos y unidades y la figura de los tres es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1-control-de-anticipos-y-saldo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para las filas cuyo estatus es abierto y las que ya están entregadas → Calcula el saldo pendiente de cada fila abierta → Ordena por días de atraso, de más a menos → Llama primero a la fila con más días de atraso → Anota el resultado de la llamada en la misma fi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separa qué está pendiente de qué ya está cerrado, porque una fila cerrada no se toca. Luego se calcula el saldo, que es el dato que ordena. Después se ordena por atraso, no por cliente: la fila más atrasada es la que más riesgo tiene. Al final, la llamada y su resultado vuelven a la misma fi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2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1-control-de-anticipos-y-sald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anticipo se anota aparte porque el trabajo todavía no está entre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nota es la que arruina una hoja de cobros: si el trabajo ya se entregó y el pago final sigue en cero, la fila no se archiva, se pasa a la lista de cobranza. Las notas primera, segunda, cuarta y quin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1-control-de-anticipos-y-saldo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herramienta. Con el caso ficticio de esta hoja, llena tres filas: una con anticipo y pago final completo, otra con anticipo y saldo abierto, y otra de un trabajo entregado y no cobrado. Después escribe, en una hoja aparte, las filas abiertas de tu propio cuaderno o de tu hoja de cálculo, con cliente, total, anticipo, pago final y saldo en pesos. Si no tienes ninguna fila anotada, deja la hoja vacía y anota que eso es lo que hay que arreglar primero. Cierra escribiendo: ¿cuántos pesos están hoy fuera de tu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1-control-de-anticipos-y-saldo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toma la fila más antigua de tu hoja y responde tres cosas por escrito: ¿desde qué fecha espera?, ¿cuánto se le debe en pesos? y ¿qué le has dicho en la última llamada? Si la tercera respuesta es «nada», la hoja te acaba de decir algo útil: el seguimiento que no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1-control-de-anticipos-y-saldo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8. Herramientas relacionadas · Memoria: el dinero de cada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1-control-de-anticipos-y-saldo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8. Herramientas relacionadas · Memoria: el dinero de cada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1-control-de-anticipos-y-sald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 el saldo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otal pactado menos anticipo y menos pago final. Siempre en ese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1-control-de-anticipos-y-saldo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anticipo va en columna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trabajo todavía no está entregado: el dinero está recibido, el servici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1-control-de-anticipos-y-saldo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cierra una fi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l saldo llega a cero y la entrega tiene fecha y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1-control-de-anticipos-y-saldo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esde cuándo se cuentan los días de atr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sde la fecha prometida de entrega, no desde que se hizo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1-control-de-anticipos-y-saldo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es est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un registro contable ni fiscal: para eso están el SAT y un cont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1-control-de-anticipos-y-saldo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1-control-de-anticipos-y-saldo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1728" r:id="rId1"/>
    <p:sldLayoutId id="2481921729" r:id="rId2"/>
    <p:sldLayoutId id="2481921730" r:id="rId3"/>
    <p:sldLayoutId id="248192173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efd9771834acb7e0615f8368d910d04d0826d878b836e3c1.jpg"/>
  <Relationship Id="rId3" Type="http://schemas.openxmlformats.org/officeDocument/2006/relationships/hyperlink" Target="https://negocios.lumbre.lat/object/neg-t11-control-de-anticipos-y-sald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hyperlink" Target="https://negocios.lumbre.lat/object/neg-t11-control-de-anticipos-y-saldos" TargetMode="External"/>
  <Relationship Id="rId4" Type="http://schemas.openxmlformats.org/officeDocument/2006/relationships/hyperlink" Target="https://negocios.lumbre.lat/object/neg-t11-control-de-anticipos-y-saldos" TargetMode="External"/>
  <Relationship Id="rId5"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hyperlink" Target="https://negocios.lumbre.lat/object/neg-t11-control-de-anticipos-y-saldos" TargetMode="External"/>
  <Relationship Id="rId4" Type="http://schemas.openxmlformats.org/officeDocument/2006/relationships/hyperlink" Target="https://negocios.lumbre.lat/object/neg-t11-control-de-anticipos-y-saldos"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hyperlink" Target="https://negocios.lumbre.lat/object/neg-t11-control-de-anticipos-y-saldos" TargetMode="External"/>
  <Relationship Id="rId4" Type="http://schemas.openxmlformats.org/officeDocument/2006/relationships/hyperlink" Target="https://negocios.lumbre.lat/object/neg-t11-control-de-anticipos-y-saldos"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hyperlink" Target="https://negocios.lumbre.lat/object/neg-t11-control-de-anticipos-y-saldos"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hyperlink" Target="https://www.gob.mx/sat" TargetMode="External"/>
  <Relationship Id="rId4" Type="http://schemas.openxmlformats.org/officeDocument/2006/relationships/hyperlink" Target="https://www.gob.mx/profeco"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1-control-de-anticipos-y-saldos"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ro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nticip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ald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be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t11-control-de-anticipos-y-saldos"/>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el anticipo y el pago final de cada cliente por separado y saber, en cualquier momento, cuánto dinero te queda por cobrar de cada trabaj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rramienta 11 de la biblioteca de negocios: una hoja de cobranza que se llena en tu cuaderno o en una hoja de cálculo de tu computadora. Distingue el anticipo del pago final y el saldo pendiente de cada cliente, con dos ejemplos resueltos del caso ficticio de Marisol, la tabla de campos y unidades, los supuestos, los límites, el curso relacionado y las demás herramientas de la biblioteca.]]></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
        <p:nvSpPr>
          <p:cNvPr id="10" name=""/>
          <p:cNvSpPr txBox="1"/>
          <p:nvPr/>
        </p:nvSpPr>
        <p:spPr>
          <a:xfrm>
            <a:off x="514350" y="43338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nticipos · saldos · cobranza · clientes · contro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todos los negocios pequeños tienen el mismo problema con el dinero: no es que no entre, es que no se sabe qué parte entró. Hay plata que llegó por adelantado y plata que no llegó nunca, y sin una hoja que las separe, ambas se ven igual. Esta herramienta te da esa hoja: una fila por cliente, con el anticipo, el pago final y el saldo por cobrar, para que la pregunta de cuánto te deben se conteste so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hoj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hoy te preguntan «¿cuánto me deben?», ¿puedes dar la cifra sin abrir once mensajes de celular? Con esta hoja, sí: miras la columna del sal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tivo de l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bjetivo es que ningún trabajo tenga dos historias. Una historia es la del dinero recibido por adelantado, que todavía no es un trabajo terminado. La otra es la del saldo, que es dinero que todavía no existe. La hoja separa las dos, les pone fecha y nombre, y por eso el adeudo se ve antes de que el cliente lo olvide.]]></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cada trabajo tenga una fila con su total, su anticipo y su pago final en columnas separadas.]]></a:t>
            </a:r>
          </a:p>
        </p:txBody>
      </p:sp>
      <p:sp>
        <p:nvSpPr>
          <p:cNvPr id="10" name=""/>
          <p:cNvSpPr txBox="1"/>
          <p:nvPr/>
        </p:nvSpPr>
        <p:spPr>
          <a:xfrm>
            <a:off x="514350" y="3667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67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 saldo pendiente de cada cliente se pueda leer sin hacer cuentas de memor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tivo de l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 trabajo entregado y no cobrado no se confunda con el trabajo entregado y cobra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sepas, al cerrar el día, cuánto dinero sigue en manos de los clientes y desde cuán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tivo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fila sólo pasa a cerrada cuando el saldo llega a cero. Si el trabajo está entregado y el saldo no, la fila se queda abierta y hay que cobrar.]]></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11-estad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e una hoja de cobros con una fila por cliente y una fila más por cada trabajo nuevo. Escribe abajo el nombre del cliente y qué se le hiz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a fecha de apertura: el día en que se autorizó el trabajo. Esa fecha es la que después dice desde cuándo espera el cliente.]]></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el monto total pactado, en pesos. Si no hay un total escrito, deja la celda vacía: un total inventado después se convierte en una discus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recibas dinero por adelantado, anótalo en la columna de anticipo, con su fecha y su forma de pago. Un anticipo sin fecha no sirve para saber desde cuándo espera el cliente.]]></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ntregues el trabajo, anota la fecha real de entrega y la evidencia de que se recibió (firma o not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cobres el resto, anótalo en la columna de pago final, con su fecha. Sólo entonces el saldo ba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 cada día, revisa la columna de saldo y separa en dos listas lo que vence esta semana y lo que ya está atrasado. El atraso se cuenta en días, no en meses: cada fila lleva su número de días.]]></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a la fila cuando el saldo llegue a cero. Las filas cerradas se archivan, pero no se borran: siguen siendo el historial de quién pagó y cuán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saldo se calcula restando el anticipo al total pactado, y se cierra restando el pago final. Nunca se calcula al revé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11-sald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anticipo que no era pago final · Ejemplo resuelto 1: de la autorización a la entrega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edid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ña Luz pide la reparación de una estufa que no enciende. El total pactado es de $3,600 y la fila queda abierta con el estatus abierto. (Cifras del caso ficticio del ejercic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anticipo que no era pago final · Ejemplo resuelto 1: de la autorización a la entrega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anticip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autorizar el trabajo, Doña Luz entrega $1,800 de anticipo. Marisol anota el monto, la fecha y la forma de pago. El saldo pendiente queda en $1,800: el anticipo es dinero recibido a cuenta mientras el trabajo está en el taller, no un trabajo ya hecho. (Cifras del caso ficticio del ejercici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anticipo que no era pago final · Ejemplo resuelto 1: de la autorización a la entrega · Paso 3 de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control, no la contabilidad]]></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o criterio de control de esta hoja, el anticipo se anota en su propia columna y no se mezcla con el trabajo entregado: hasta que la entrega se firma, el dinero sigue siendo un adeudo por cobrar. Esto es una regla de cobranza de esta hoja, no una norma contable ni fiscal. Para el registro contable y fiscal, consulta al SAT y a un contad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anticipo que no era pago final · Ejemplo resuelto 1: de la autorización a la entrega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entreg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entregar la estufa, Doña Luz paga los $1,800 que faltaban. Marisol escribe el pago final, la fecha y la firma de entrega. El saldo pasa a $0 y la fila queda cerrada, pero se conserva en la hoja. (Cifras del caso ficticio del ejercici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anticipo que no era pago final · Ejemplo resuelto 2: el trabajo entregado que nadie pagó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trabaj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principios de mes, Marisol entrega una mezcladora que ya no batía. La clienta dijo que pasaría a pagar el sábado. (Cifras del caso ficticio del ejercici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anticipo que no era pago final · Ejemplo resuelto 2: el trabajo entregado que nadie pagó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muestra la hoj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la de la hoja de cobros queda así: total $2,100, anticipo $700, pago final $0, saldo pendiente $1,400, estatus entregado y cuatro días de atraso. (Cifras del caso ficticio del ejercici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anticipo que no era pago final · Ejemplo resuelto 2: el trabajo entregado que nadie pagó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decis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no borra la fila ni la da por buena. La pasa a la lista de cobranza: hoy llama, mañana va a la casa y, si en siete días no hay pago, avisa a la clienta que el adeudo queda abierto. La hoja muestra el adeudo con nombre, monto y días de atras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anticipo que no era pago final · Ejemplo resuelto 2: el trabajo entregado que nadie pagó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aprendió]]></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no fue cobrar tarde: fue no tener escrito el adeudo. Antes de que la clienta se olvidara, el adeudo ya estaba en una hoja con monto y fecha. El control del anticipo no evita las deudas: las hace visibles a tiempo para poder cobr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jemplo resuelto: el anticipo que no era pago fin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última columna es la que se revisa: un saldo de cero significa que el trabajo está cerrado y pagad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11-filas-cobr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hoja de cobros sin unidades es una lista de números sin dueño. Estos son los campos, con la unidad de cada uno y con la regla de si es obligatori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pos de la hoja de cobros y sus unidades. Caso ficticio del ejercici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095500"/>
                <a:gridCol w="1323975"/>
                <a:gridCol w="2781300"/>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o al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 o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hi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 ap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y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nto total pac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cipo recib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l antic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y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2095500"/>
                <a:gridCol w="1323975"/>
                <a:gridCol w="2781300"/>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 de 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ectivo, transferencia u o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go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l pago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y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do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graphicFrame>
        <p:nvGraphicFramePr>
          <p:cNvPr id="7" name="" descr=""/>
          <p:cNvGraphicFramePr>
            <a:graphicFrameLocks noGrp="1"/>
          </p:cNvGraphicFramePr>
          <p:nvPr/>
        </p:nvGraphicFramePr>
        <p:xfrm>
          <a:off x="514350" y="1257300"/>
          <a:ext cx="8115300" cy="2257425"/>
        </p:xfrm>
        <a:graphic>
          <a:graphicData uri="http://schemas.openxmlformats.org/drawingml/2006/table">
            <a:tbl>
              <a:tblPr firstRow="1" bandRow="1"/>
              <a:tblGrid>
                <a:gridCol w="2095500"/>
                <a:gridCol w="1323975"/>
                <a:gridCol w="2781300"/>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tu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ierto, entregado o cance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a o no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s de atr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saldo se calcula siempre en el mismo orde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aldo = monto total menos anticipo, y después menos pago final. Si escribes el saldo a mano cada vez, tarde o temprano se te va un signo. Mejor deja que la hoja lo calcule sola, aunque sea una fórmula sencilla en tu hoja de cálcul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cada trabajo tiene un total pactado por escrito. Si no hay total, la fila no puede cerrarse y sólo puede quedar en observación.]]></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el anticipo se entrega contra la orden ya autorizada, no antes del diagnóstico.]]></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la forma de pago se anota porque un pago pendiente y un pago nunca hecho se ven igual en el papel.]]></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la evidencia de entrega (firma o nota) existe en el momento en que se cobra el saldo, y no despué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los días de atraso se cuentan desde la fecha prometida de entrega, y no desde la fecha en que se hizo el trabaj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de l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 registro contable ni fiscal. La hoja ordena la cobranza; el registro oficial lo hace el SAT con la información que tú le mandes y con el apoyo de un contador.]]></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irve para inventar saldos. Si no sabes cuánto recibiste, la celda queda vacía y la fila se marca como «monto por confirmar».]]></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lleva la lista de lo que facturas: eso es la orden de trabajo (T10) y la hoja de cobros apunta a ella por su númer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de l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ecide a quién se le persigue ni cómo. Eso lo pone el cliente y el tipo de trabajo: aquí sólo queda el dato, con su fech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mide la calidad del trabajo ni la garantía. Cuando un cliente vuelve por lo mismo, el registro de incidencias (T16) es donde se anot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guarda los recibos ni las pruebas de transferencia: esos van aparte, en un solo lugar, con el número de la fil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Curso relacion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s, precios y dinero del negocio»: para entender de dónde sale el total pactado y qué parte es margen y qué parte es consum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peración y calidad en negocios pequeños»: el cobro va de la mano de la entrega; el proceso bien hecho es lo que hace que la entrega sea aceptad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tas y seguimiento en negocios pequeños»: la hoja de cobros te dice a quién volver a buscarle, y el seguimiento te dice con qué argumen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Curso relacion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 paso fiscal, este no es el tema: el curso «Formaliza tu negocio: SAT, RFC y el día uno» explica el alta y las obligacion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de cobros no vive sola. Estas son las demás herramientas de la biblioteca, con su número, para que sepas con cuál se conecta.]]></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1 · Diagnóstico del negocio: antes de cobrar, saber qué tan grande es el negocio y en qué punto está.]]></a:t>
            </a:r>
          </a:p>
        </p:txBody>
      </p:sp>
      <p:sp>
        <p:nvSpPr>
          <p:cNvPr id="10" name=""/>
          <p:cNvSpPr txBox="1"/>
          <p:nvPr/>
        </p:nvSpPr>
        <p:spPr>
          <a:xfrm>
            <a:off x="514350" y="3009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009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2 · Ficha de oportunidad: para saber si el trabajo que vas a cotizar vale la pena.]]></a:t>
            </a:r>
          </a:p>
        </p:txBody>
      </p:sp>
      <p:sp>
        <p:nvSpPr>
          <p:cNvPr id="12" name=""/>
          <p:cNvSpPr txBox="1"/>
          <p:nvPr/>
        </p:nvSpPr>
        <p:spPr>
          <a:xfrm>
            <a:off x="514350" y="37338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7338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3 · Registro de entrevistas y pruebas: de dónde salió el cliente y qué te dij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4 · Hoja de costos: para saber si el total pactado alcanza para el trabaj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5 · Calculadora de precio y margen: de dónde sale el total que se anota en cada fil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6 · Análisis de punto de equilibrio: cuántos servicios necesitas para que lo fijo quede cubiert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7 · Registro de ingresos y gastos: el mes completo, con lo cobrado y lo pagad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8 · Previsión de caja: cuándo vas a recibir el dinero que te debe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9 · Presupuesto editable: la lista que acompaña al total y lo hace comparabl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0 · Orden de trabajo: la hoja de donde salen el total, el anticipo y la fecha prometid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2 · Seguimiento de clientes: a quién se le vuelve a llamar y con qué resultado anotad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3 · Agenda de pedidos: las fechas prometidas que alimentan los días de atras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4 · Control básico de inventario: el material que se descontó del anticipo y todavía no está pagad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5 · Evaluación de proveedores: quién te surte el material y con qué plazo de pag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6 · Registro de incidencias: lo que pasó cuando el trabajo volvió y el cliente reclamó.]]></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7 · Lista de apertura y cierre: el corte del día empieza y termina con las filas abiert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8 · Plan de mejora: «cobrar antes de entregar» y «cobrar el día que se entrega» como acciones con fech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hoja de cobros del ejercicio, un trabajo tiene total de $3,600, anticipo de $1,800 y pago final de $0. ¿Cuánto saldo pendiente debe mostrar la fil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1,800, porque el saldo es el total pactado menos lo que ya se recibió.]]></a:t>
            </a:r>
          </a:p>
        </p:txBody>
      </p:sp>
      <p:sp>
        <p:nvSpPr>
          <p:cNvPr id="10" name=""/>
          <p:cNvSpPr txBox="1"/>
          <p:nvPr/>
        </p:nvSpPr>
        <p:spPr>
          <a:xfrm>
            <a:off x="666750" y="3343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0, porque con un anticipo la mitad del trabajo ya está cobrada.]]></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3,600, porque el pago final todavía no existe.]]></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5,400, porque se suman el total y el anticip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un trabajo tiene total de $2,100, anticipo de $700 y pago final de $0. ¿Cuántos pesos de saldo quedan pendientes?]]></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________________]]></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control de cobranza como el de esta hoja, un anticipo se anota en una columna distinta del trabajo entregado porque el dinero recibido por adelantado todavía se debe en un trabajo que no está hecho.]]></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362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dato de la fila con lo que signific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ticip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ago final]]></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aldo pendient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ías de atras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 que se cobra contra la entrega del trabaj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que falta por cobrar de ese client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días que han pasado desde la fecha prometid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inero recibido por adelantado, en peso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cerrar una fila de cobranza del ejercicio, de arriba hacia abaj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ota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cibi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brar]]></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errar]]></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otar el total pactado y la fecha de apertura de la fil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cibir el anticipo y anotar su monto y su fech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ntregar el trabajo y anotar la fecha real y la evidenci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brar el pago final y anotar su fech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visar que el saldo llegue a cero y archivar la fil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a hoja de cobros, el ___ es lo que se recibió por adelantado y el ___ es lo que falta por cobrar hasta la entrega. El estatus cambia a cerrado cuando el ___ llega a cer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revisa su hoja de cobros un lunes por la mañana. Ordena lo que hace.]]></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lcula el saldo pendiente de cada fila abiert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Ordena por días de atraso, de más a menos]]></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lama primero a la fila con más días de atraso]]></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 el resultado de la llamada en la misma fila]]></a:t>
            </a:r>
          </a:p>
        </p:txBody>
      </p:sp>
      <p:sp>
        <p:nvSpPr>
          <p:cNvPr id="13" name=""/>
          <p:cNvSpPr txBox="1"/>
          <p:nvPr/>
        </p:nvSpPr>
        <p:spPr>
          <a:xfrm>
            <a:off x="628650" y="37623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para las filas cuyo estatus es abierto y las que ya están entregad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sobre la hoja de cobro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saldo pendiente de una fila es el total pactado menos lo que ya se recibió.]]></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anticipo se anota aparte porque el trabajo todavía no está entregad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ando el trabajo está entregado y el pago final sigue en cero, la fila se puede archivar sin má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días de atraso se cuentan desde la fecha prometida de entreg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ta hoja organiza la cobranza; el registro fiscal lo hace el SAT con la información que tú le mand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herramienta. Con el caso ficticio de esta hoja, llena tres filas: una con anticipo y pago final completo, otra con anticipo y saldo abierto, y otra de un trabajo entregado y no cobrado.]]></a:t>
            </a:r>
          </a:p>
        </p:txBody>
      </p:sp>
      <p:sp>
        <p:nvSpPr>
          <p:cNvPr id="9" name=""/>
          <p:cNvSpPr txBox="1"/>
          <p:nvPr/>
        </p:nvSpPr>
        <p:spPr>
          <a:xfrm>
            <a:off x="514350" y="29241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pués escribe, en una hoja aparte, las filas abiertas de tu propio cuaderno o de tu hoja de cálculo, con cliente, total, anticipo, pago final y saldo en peso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no tienes ninguna fila anotada, deja la hoja vacía y anota que eso es lo que hay que arreglar primero. Cierra escribiendo: ¿cuántos pesos están hoy fuera de tu taller?]]></a:t>
            </a:r>
          </a:p>
        </p:txBody>
      </p:sp>
      <p:sp>
        <p:nvSpPr>
          <p:cNvPr id="8" name=""/>
          <p:cNvSpPr txBox="1"/>
          <p:nvPr/>
        </p:nvSpPr>
        <p:spPr>
          <a:xfrm>
            <a:off x="514350" y="23717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hace falta tener muchos adeudos para usar la hoja: con dos o tres filas ya se ve el patrón de cómo se te van las fechas. Si el adeudo real te da pena, anótalo igual: la hoja no juzga a nadie, sólo ordena lo que falta por cobrar.]]></a:t>
            </a:r>
          </a:p>
        </p:txBody>
      </p:sp>
      <p:sp>
        <p:nvSpPr>
          <p:cNvPr id="9" name=""/>
          <p:cNvSpPr txBox="1"/>
          <p:nvPr/>
        </p:nvSpPr>
        <p:spPr>
          <a:xfrm>
            <a:off x="514350" y="3695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toma la fila más antigua de tu hoja y responde tres cosas por escrito: ¿desde qué fecha espera?, ¿cuánto se le debe en pesos? y ¿qué le has dicho en la última llamada? Si la tercera respuesta es «nada», la hoja te acaba de decir algo útil: el seguimiento que no existe.]]></a:t>
            </a:r>
          </a:p>
        </p:txBody>
      </p:sp>
      <p:sp>
        <p:nvSpPr>
          <p:cNvPr id="9" name=""/>
          <p:cNvSpPr txBox="1"/>
          <p:nvPr/>
        </p:nvSpPr>
        <p:spPr>
          <a:xfrm>
            <a:off x="514350" y="3381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Anota la fecha de la última llamada aunque no haya servido. Un contacto sin resultado anotado es un contacto perdido.]]></a:t>
            </a:r>
          </a:p>
        </p:txBody>
      </p:sp>
      <p:sp>
        <p:nvSpPr>
          <p:cNvPr id="10" name=""/>
          <p:cNvSpPr txBox="1"/>
          <p:nvPr/>
        </p:nvSpPr>
        <p:spPr>
          <a:xfrm>
            <a:off x="514350" y="4086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Memoria: el dinero de cada trabaj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c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 recibido por adelantado, en 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go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bro hecho contra la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do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tal pactado menos lo recib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s de atr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s desde la fecha prome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tu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ierto, entregado o cance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a o nota de quien recib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Memoria: el dinero de cada trabajo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t11-control-de-anticipos-y-saldos"/>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 el saldo pendient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tal pactado menos anticipo y menos pago final. Siempre en ese orde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anticipo va en columna apart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trabajo todavía no está entregado: el dinero está recibido, el servicio n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cierra una fil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l saldo llega a cero y la entrega tiene fecha y evidenci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esde cuándo se cuentan los días de atras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de la fecha prometida de entrega, no desde que se hizo el trabaj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es esta hoj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un registro contable ni fiscal: para eso están el SAT y un contado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hoja usa un caso ficticio y cifras de práctica: no hay precios de mercado, estadísticas ni costos de referencia. Para el contexto fiscal y legal de México, la fuente oficial es el Servicio de Administración Tributaria (SAT) y la ley federal vigente en la fecha de publicación; la orientación general no sustituye la asesoría de un contador o un abogad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y comprobantes fiscales]]></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profeco"/>
              </a:rPr>
              <a:t><![CDATA[PROFECO: información de precios y proveedor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erramientas de comparación de precios antes de fijar los tuy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separar el anticipo del pago final y ver el saldo pendiente de cada cliente. Ahora hazlo con tus filas: escribe las que tienes abiertas, calcula el saldo en pesos y ordena por días de atraso. Si al terminar la fila más antigua no sabes desde cuándo espera, ya sabes cuál es tu tarea de esta semana: no vender más, sino cobrar lo que ya vendist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9-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1-control-de-anticipos-y-saldos"/>
              </a:rPr>
              <a:t><![CDATA[Control de anticipos y saldos: lo que te de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4-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5-detective]]></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distinguir el anticipo del pago final y calcular el saldo pendiente de cada cliente. Siguiente paso: a quién volver a contactar y con qué resultado anotado.]]></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sigue la cascada del saldo. Casi siempre el fallo está en sumar en vez de restar, o en archivar una fila que todavía tiene sald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2026-10-25T05:17:35Z</dcterms:created>
  <dcterms:modified xsi:type="dcterms:W3CDTF">2026-10-25T05:17:35Z</dcterms:modified>
  <dc:title>Control de anticipos y saldos: lo que te deben</dc:title>
  <dc:description>Presentación editable del OA «Control de anticipos y saldos: lo que te deben». Enlace: https://negocios.lumbre.lat/object/neg-t11-control-de-anticipos-y-saldos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