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0-orden-de-trabajo]]></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tions: cómo se llena la hoj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tions: cómo se llena la hoj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tions: cómo se llena la hoj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0-orden-de-trabaj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llama porque la lavadora no centraba y le deja ropa mojada. Marisol hace tres preguntas: marca y modelo, qué ha hecho hasta ahora y si la quiere en casa o en el taller. Con eso decide pasar el jueves por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avadora es de las que centraban con contrapeso, y el contrapeso está suelto. Marisol anota las dos fallas por separado: la reportada, que es no centraba, y la confirmada, que es contrapeso suelto. El arreglo son dos piezas y dos hora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orden autor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l alcance: se ajusta el contrapeso y se revisa el tambor; no incluye cambio de tablero ni de motor. El precio del ejercicio es de $2,400 con materiales por $600, y la clienta entrega $1,200 de anticipo. El saldo queda en $1,200.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jueves se hace el trabajo. Marisol anota la fecha real de entrega, las horas que tomó, que se cobró el saldo de $1,200 y que la clienta firmó de recibido. La hoja queda con número de orden, anticipo, saldo y firm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ncargo que no cabía en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encargo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onstructora pide revisar y poner en marcha seis enfriadores de una oficina en un solo día. El dinero se ve bien en el papel y el cliente paga por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ncargo que no cabía en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muestr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lenar la orden, Marisol escribe las horas estimadas: diez horas de trabajo propio. Valuadas a $150 la hora sólo para este ejercicio, esas horas son $1,500 de tiempo. El total del ejercicio es de $6,000 con materiales por $1,500, y la entrega queda prometida para el viern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ncargo que no cabía en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rechaza: divide. Entrega tres enfriadores el viernes y los otros tres la semana que sigue, con las dos fechas en la misma hoja. El cliente sabe desde el primer día cuándo recibe cada mitad, y no hay sor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ncargo que no cabía en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rden de trabajo no evitó el problema: lo hizo visible antes de aceptarlo. Con las horas escritas, Marisol pudo ver que un día no cabía. Desde ese día, toda orden que pase de cuatro horas lleva su fecha de entrega partida en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0-orden-de-trabaj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el trabajo está a la mitad: una parte pagada y otra por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nticipo y el saldo son las dos partes del mismo precio: $1,200 más $1,200 son los $2,400 del caso ficticio del ejercicio. El anticipo es dinero recibido por adelantado y el saldo es lo que falta cobrar hasta la entrega. Ninguno se cuenta dos veces: si sumas anticipo más saldo, tienes que obtener el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cascada del dinero de la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8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del ejercicio es de $2,400 y los materiales del ejercicio son de $600, así que quedan $1,800 antes de contar horas, transporte y gastos fijos. Es una resta simple: el precio menos lo que consume la vent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ja guarda dos números: las horas que se estimaron y las horas que se tomaron. Comparados entre sí, dicen si el trabajo se cotizó bien. Sin esa comparación, la estimación se pierde: nadie vuelve a ella, y el mismo trabajo mal cotizado se vuelve a aceptar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úmero de orden → El consecutivo que liga la orden con el cobro y con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bajo autorizado → Lo que el cliente autorizó hacer y lo que quedó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icipo recibido → Dinero recibido por adelantado,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real de entrega → El día en que el trabajo se entregó y se cobró el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campos y unidades de la hoja: cada campo tiene un propósito y una unidad, y por eso el número de orden liga la orden con el cobro, el trabajo autorizado delimita el alcance, el anticipo se guarda aparte del saldo y la fecha real cierr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úmero de orden y fecha en que se toma el pedido → Al toma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Falla que reporta el cliente → Al toma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alla confirmada durante la visita →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rabajo que el cliente autorizó →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teriales y su costo estimado → Al autor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cio total, anticipo y saldo → Al autor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echa real de entrega y firma de quien recibe → Al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inco momentos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icipo ·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nticipo es dinero recibido por adelantado y el saldo es la parte que falta. En el ejemplo resuelto del ejercicio, el anticipo fue de $1,200 y el saldo de $1,200 sobre un total de $2,400: sumados dan el precio, no un total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cascada del dinero de la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 el número de orden, la fecha y la falla que reporta el cliente → Anota la falla que confirmaste y el trabajo autorizado → Anota los materiales, el precio total, el anticipo y el saldo → Anota la fecha prometida de entrega y las horas estimadas → Al entregar, anota la fecha real, la firma y el cobro del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o que ya sabes sin saber nada: el pedido. Después la falla y el alcance, que es lo que se autoriza. Luego el dinero, con anticipo y saldo en columnas separadas. Luego la promesa de fecha y las horas. Y al final, la evidencia: fecha real, firma y cobro. Al revés, el cliente se va antes de que anotes lo que promet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os cinco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nticipo y el saldo son dos columnas distintas y su suma da el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confunde la hoja con un trámite: las horas estimadas son justamente el dato que permite comparar el trabajo con el cobro, y se escriben antes de empezar. Las notas primera, segund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0-orden-de-trabaj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Primero llena la hoja con el caso ficticio de esta página: un refrigerador que no enfría, un presupuesto de $2,400 del ejercicio, un anticipo de $1,200 y una fecha prometida. Después escribe, en una hoja aparte, un trabajo real que tú ya terminaste, con los mismos campos y las mismas unidades. Si no tienes ninguno a la mano, usa el caso de esta hoja y no inventes datos. Al final escribe una línea: ¿qué campo te costó más llenarlo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tres órdenes de trabajo de tu cuaderno y compara las horas estimadas con las horas realmente tomadas. ¿Alguna se salió del rango escrito? Escribe de qué depende: del alcance mal entendido, de una pieza que no llegó o de un trabajo que resultó más largo de l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la orden de trabajo de punta a p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la orden de trabajo de punta a p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una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dejar por escrito el alcance, el precio, el plazo y la evidencia de cada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anticipo y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nticipo es lo que ya recibiste por adelantado; el saldo es lo que falta cobrar hasta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n las horas estim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l terminar el mes permiten comparar el trabajo que estaba bien cotizado con el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si la entrega depende de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pendencia de la pieza, no una fecha que no se pue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contrato ni un documento legal: el acuerdo con el cliente se revisa aparte,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0-orden-de-trabaj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220" r:id="rId1"/>
    <p:sldLayoutId id="2481924221" r:id="rId2"/>
    <p:sldLayoutId id="2481924222" r:id="rId3"/>
    <p:sldLayoutId id="248192422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71c6daa4307e6ef4f73c03941e2d8b3e8e1ba8b85b240691.jpg"/>
  <Relationship Id="rId3" Type="http://schemas.openxmlformats.org/officeDocument/2006/relationships/hyperlink" Target="https://negocios.lumbre.lat/object/neg-t10-orden-de-trabaj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hyperlink" Target="https://negocios.lumbre.lat/object/neg-t10-orden-de-trabajo" TargetMode="External"/>
  <Relationship Id="rId4" Type="http://schemas.openxmlformats.org/officeDocument/2006/relationships/hyperlink" Target="https://negocios.lumbre.lat/object/neg-t10-orden-de-trabajo"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hyperlink" Target="https://negocios.lumbre.lat/object/neg-t10-orden-de-trabajo" TargetMode="External"/>
  <Relationship Id="rId4" Type="http://schemas.openxmlformats.org/officeDocument/2006/relationships/hyperlink" Target="https://negocios.lumbre.lat/object/neg-t10-orden-de-trabajo"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hyperlink" Target="https://negocios.lumbre.lat/object/neg-t10-orden-de-trabajo" TargetMode="External"/>
  <Relationship Id="rId4" Type="http://schemas.openxmlformats.org/officeDocument/2006/relationships/hyperlink" Target="https://negocios.lumbre.lat/object/neg-t10-orden-de-trabaj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hyperlink" Target="https://negocios.lumbre.lat/object/neg-t10-orden-de-trabajo"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0-orden-de-trabajo"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ri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tis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0-orden-de-trabajo"/>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una orden de trabajo con lo que el cliente autorizó, los materiales que lleva, lo que se cobra y la fecha prometida, para que ninguna reparación se pierda entre la llamada y la entreg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0 de la biblioteca de negocios: una hoja que se llena en tu cuaderno o en una hoja de cálculo de tu computadora. Trae objetivo, pasos para llenarla, dos ejemplos resueltos con el caso ficticio de Marisol y su taller, la tabla de campos con sus unidades, los supuestos del ejemplo, los límites de la hoja, el curso con el que se conecta y las demás herramientas de la bibliote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rden de trabajo · operación · taller · acuerdos · contro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abajo de reparación empieza con una llamada y termina con una firma. Entre una cosa y la otra hay decisiones: qué se va a arreglar, qué material hace falta, cuánto se cobra, qué se entrega de entrada y para cuándo. Si nada de eso queda escrito, cada trabajo se vuelve a negociar desde cero, y lo que se negocia sin papel es lo que se olvida primero. Esta herramienta te da la hoja que sostiene ese pap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rometiste exactamente, a quién, con qué material y para cuándo? Si la respuesta está en un solo lugar escrito, la hoja funciona. Si depende de tu memoria,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den de trabajo es el documento más interno de un taller: no va al cliente como respaldo ni se publica. Sirve para que la persona que atiende la mesa y la persona que repara el aparato sean la misma en los datos. Su objetivo es simple: que cada trabajo tenga un número, un alcance, un precio, una fecha y una evidencia de entrega.]]></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quede escrito qué autorizó el cliente y qué quedó fuera del trabaj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precio, el anticipo y el saldo se vean juntos y sumen lo mism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fecha prometida y la fecha real de entrega queden una al lado de la ot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al terminar el mes se pueda revisar, sin memoria, qué se entregó y qué se cobr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orden de trabajo se llena en cinco momentos. Si uno de los cinco falta, la información se pierde justo ahí.]]></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0-camino-orde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la hoj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e llena en cinco momentos, no de una sola vez. Escribe en el momento en que pasa cada cosa: ahí es cuando la información está fresca.]]></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riba del todo, pon un número de orden consecutivo y la fecha en que la tomaste. El número es lo que liga la orden con el cobro y, más adelante, con la garantía.]]></a:t>
            </a:r>
          </a:p>
        </p:txBody>
      </p:sp>
      <p:sp>
        <p:nvSpPr>
          <p:cNvPr id="10"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nombre del cliente y un teléfono de contacto. Un solo número basta: no hace falta ningún dato de identific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la hoj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aparato o qué área se va a trabajar y la falla que reporta el cliente, con las palabras del cliente. Después, en otra línea, la falla que tú confirmas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trabajo autorizado tal como lo autorizó el cliente: qué se hace, qué no se hace y qué material hace falta comprarl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s materiales que vas a llevar, con su número de piezas y su costo estimado en pesos. Si todavía no sabes el precio, pon el costo aproximado y márcalo como aproxim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la hoj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precio total en pesos y, aparte, el anticipo que recibiste y el saldo que queda. Nunca sumes el anticipo al saldo: son las dos caras del mismo total.]]></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fecha en que entregas y el rango de horas. Si la fecha depende de que llegue una pieza, escribe de qué pieza depend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s horas que vas a tomar, aunque sea una estimación. Ese es el dato que después te dice si el trabajo estaba bien cotiz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la hoj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ntregar, cierra la hoja con la evidencia: quién recibió, la fecha real y cómo quedó el cob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visión es la parte que convierte la hoja en control: el mismo dato, anotado y comprob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0-cinco-momen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lavadora que no centraba · Ejemplo resuelto 1: de la llamada al cob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lama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llama porque la lavadora no centraba y le deja ropa mojada. Marisol hace tres preguntas: marca y modelo, qué ha hecho hasta ahora y si la quiere en casa o en el taller. Con eso decide pasar el jueves por la mañ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lavadora que no centraba · Ejemplo resuelto 1: de la llamada al cob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visi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avadora es de las que centraban con contrapeso, y el contrapeso está suelto. Marisol anota las dos fallas por separado: la reportada, que es no centraba, y la confirmada, que es contrapeso suelto. El arreglo son dos piezas y dos horas de trabaj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lavadora que no centraba · Ejemplo resuelto 1: de la llamada al cob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orden autoriza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l alcance: se ajusta el contrapeso y se revisa el tambor; no incluye cambio de tablero ni de motor. El precio del ejercicio es de $2,400 con materiales por $600, y la clienta entrega $1,200 de anticipo. El saldo queda en $1,200. (Cifras del caso ficticio del ejerc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lavadora que no centraba · Ejemplo resuelto 1: de la llamada al cob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ntreg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eves se hace el trabajo. Marisol anota la fecha real de entrega, las horas que tomó, que se cobró el saldo de $1,200 y que la clienta firmó de recibido. La hoja queda con número de orden, anticipo, saldo y firma. (Cifras del caso ficticio del ejerci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lavadora que no centraba · Ejemplo resuelto 2: el encargo que no cabía en un dí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encargo gran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tructora pide revisar y poner en marcha seis enfriadores de una oficina en un solo día. El dinero se ve bien en el papel y el cliente paga por transferen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lavadora que no centraba · Ejemplo resuelto 2: el encargo que no cabía en un dí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muestra la hoj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lenar la orden, Marisol escribe las horas estimadas: diez horas de trabajo propio. Valuadas a $150 la hora sólo para este ejercicio, esas horas son $1,500 de tiempo. El total del ejercicio es de $6,000 con materiales por $1,500, y la entrega queda prometida para el viernes. (Cifras del caso ficticio del ejerc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lavadora que no centraba · Ejemplo resuelto 2: el encargo que no cabía en un dí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rechaza: divide. Entrega tres enfriadores el viernes y los otros tres la semana que sigue, con las dos fechas en la misma hoja. El cliente sabe desde el primer día cuándo recibe cada mitad, y no hay sorpre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lavadora que no centraba · Ejemplo resuelto 2: el encargo que no cabía en un dí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den de trabajo no evitó el problema: lo hizo visible antes de aceptarlo. Con las horas escritas, Marisol pudo ver que un día no cabía. Desde ese día, toda orden que pase de cuatro horas lleva su fecha de entrega partida en d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a lavadora que no centra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nticipo y el saldo son dos partes del mismo precio. Sumados dan el total cobrado, y ninguno se cuenta dos vec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0-dinero-orde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sin unidades no sirve: un precio sin pesos es un número, y un número solo no se puede cobrar. Estos son los campos de la orden de trabajo del ejercicio, con la unidad de cada u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 la orden de trabajo y sus unidades. Caso ficticio del ejerc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486025"/>
                <a:gridCol w="1457325"/>
                <a:gridCol w="22574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c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consecu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o al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éfono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ctrodoméstico o á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ap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486025"/>
                <a:gridCol w="1457325"/>
                <a:gridCol w="22574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repor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ijo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con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verific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con sus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es estim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mater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486025"/>
                <a:gridCol w="1457325"/>
                <a:gridCol w="22574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 re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esti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rometid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real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86025"/>
                <a:gridCol w="1457325"/>
                <a:gridCol w="22574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realmente to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de quie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quie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s dos columnas de diner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icipo y saldo siempre en columnas distintas, y su suma siempre igual al precio total. Cuando una orden se llena rápido, lo que se duplica es el dinero: por eso la hoja trae las dos columnas separad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mplo funciona con supuestos. Están aquí escritos como lo que son: decisiones que el ejercicio da por ciertas, no hechos que el negocio pueda dar por vendidos.]]></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clienta autoriza el trabajo por escrito en la misma hoja. Sin esa autorización, la orden registra una intención, no un acuerdo.]]></a:t>
            </a:r>
          </a:p>
        </p:txBody>
      </p:sp>
      <p:sp>
        <p:nvSpPr>
          <p:cNvPr id="10"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precio del ejemplo ya incluye materiales, trabajo y transporte, y que ninguna de esas tres partes se cuenta dos ve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anticipo se entrega contra la orden ya autorizada. Si el anticipo llega antes del diagnóstico, la hoja no alcanza: falta el trabajo autoriz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s horas anotadas son horas de trabajo propio y que se valúan a $150 por hora sólo para este ejercicio, como supuesto de práctic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fecha prometida se puede cumplir con el material que hay en el taller. Si depende de una pieza que no llega, la fecha no se escribe: se escribe la depend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contrato ni un documento legal. Si necesitas dejar por escrito obligaciones para las dos partes, revisa el modelo con un abogado: esta hoja sólo ordena el trabajo del día a dí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trabajos sin precio cerrado. Cuando el diagnóstico no está hecho, la hoja se llenaría de suposiciones; en ese caso, la hoja que corresponde es la de diagnóstico (T01).]]></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ntrola el material que se consume: eso lo lleva la hoja de inventario (T14), con existencias y mínim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ordena la semana ni las entregas: eso es la agenda de pedidos (T13).]]></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a quién hay que volver a llamar: eso se registra en la hoja de seguimiento de clientes (T12).]]></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rchiva sola. Si nadie la guarda en un solo lugar y con un número, deja de servir a los pocos d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s donde vive la idea de que cada trabajo se pueda repetir igual y por escrit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para saber si el precio de la orden cubre materiales y horas, o si el trabajo se está regaland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 y organización en negocios pequeños»: cuando el taller tenga más de una persona, la orden reparte responsabilidades y evita el «yo pensé que otro lo hiz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es una pieza de un juego más grande. Estas son las demás herramientas de la biblioteca, con su número, para que sepas cuál usar antes o después de és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antes de llenar órdenes, saber en qué punto estás y qué pesa más.]]></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para saber si un encargo nuevo vale la pena antes de escribirlo.]]></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lo que le oíste al cliente y lo que viste hac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para saber qué consume de verdad cada tipo de trabaj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precio con el que nacen las órden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uántos servicios cubre lo fijo, para no aceptar trabajo que no alcanz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con lo que entró y lo que sali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las cuatro semanas siguientes, para saber si hay con qué pagar lo que compr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la propuesta que acompaña al precio y evita la discusión del número suel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1 · Control de anticipos y saldos: el dinero de la orden, orden por orde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2 · Seguimiento de clientes: a quién hay que volver a contactar y cuán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3 · Agenda de pedidos: qué se entrega y en qué fecha, en un solo lugar.]]></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4 · Control básico de inventario: qué material hay y cuánt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5 · Evaluación de proveedores: con quién comprar y cómo compararl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6 · Registro de incidencias: lo que salió mal y qué se aprendió.]]></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7 · Lista de apertura y cierre: el día empieza y termina con una lis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un hallazgo de esta hoja convertido en una acción con fec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orden de trabajo de la lavadora, el anticipo fue de $1,200 y el saldo pendiente de $1,200 sobre un total de $2,400. ¿Qué dice la hoj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trabajo está a la mitad: una parte pagada y otra por cobrar.]]></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cliente ya pagó todo y la hoja sólo repite el mismo dato.]]></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anticipo se está contando dos veces, como pago y como sal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material ya está pagado y el trabajo todavía n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ecio de una orden es de $2,400 y el costo de los materiales es de $600. ¿Cuánto del precio queda después de los material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orden de trabajo con horas estimadas sirve para comparar, al terminar el mes, el trabajo que estaba bien cotizado con el que no lo estab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mpo de la orden con lo que se anota e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úmero de orde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bajo autoriz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ticipo recibi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echa real de entreg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el cliente autorizó hacer y lo que quedó fue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nero recibido por adelantado, en pes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ía en que el trabajo se entregó y se cobró el sal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nsecutivo que liga la orden con el cobro y con la garantí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el momento de la orden de trabajo en que se ano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tomar el pedi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visi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autoriz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entreg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úmero de orden y fecha en que se toma el pedi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alla que reporta el cl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lla confirmada durante la visi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abajo que el cliente autorizó]]></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teriales y su costo estimad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cio total, anticipo y sald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echa real de entrega y firma de quien recibe]]></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rden tiene dos columnas de dinero y una regla: el ___ es lo que ya recibiste y el ___ es lo que falta cobrar hasta la entrega. Nunca se suman entre sí: se suman para obtener el precio tot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s a casa de un cliente con la hoja en blanco.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 la falla que confirmaste y el trabajo autorizad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los materiales, el precio total, el anticipo y el sal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 la fecha prometida de entrega y las horas estimada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entregar, anota la fecha real, la firma y el cobro del sald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 el número de orden, la fecha y la falla que reporta el cl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la orden de trabaj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orden de trabajo sirve para dejar por escrito qué se autorizó, qué se cobra y cuándo se entreg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nticipo y el saldo son dos columnas distintas y su suma da el precio tot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as horas estimadas no sirve de nada mientras el trabajo no se entregu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fecha prometida depende de una pieza que no ha llegado, se escribe la dependencia, no una fecha que no se puede cumplir.]]></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hoja no sustituye a un contrato revisado por un abog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Primero llena la hoja con el caso ficticio de esta página: un refrigerador que no enfría, un presupuesto de $2,400 del ejercicio, un anticipo de $1,200 y una fecha prometida. Después escribe, en una hoja aparte, un trabajo real que tú ya terminaste, con los mismos campos y las mismas unidades. Si no tienes ninguno a la mano, usa el caso de esta hoja y no inventes datos. Al final escribe una línea: ¿qué campo te costó más llenarlo y por qué?]]></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trabajo de hace dos semanas con los datos que ya tienes sirve más que un trabajo imaginario con todos los campos perfectos. Lo que no sepas, déjalo en blanco: un hueco visible se ve; un dato inventado n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tres órdenes de trabajo de tu cuaderno y compara las horas estimadas con las horas realmente tomadas. ¿Alguna se salió del rango escrito? Escribe de qué depende: del alcance mal entendido, de una pieza que no llegó o de un trabajo que resultó más largo de lo previst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sólo tienes una orden, empieza por esa. La comparación entre tres trabajos es lo que convierte la hoja en control y no en un formulario má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a orden de trabajo de punta a pu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secutivo que liga la orden con el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autorizó y lo que quedó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recibido por adelantado,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lta cobrar hasta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se promete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de quie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videncia de que el trabajo se entreg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Memoria: la orden de trabajo de punta a pun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0-orden-de-trabajo"/>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una orden de trabaj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dejar por escrito el alcance, el precio, el plazo y la evidencia de cada repar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anticipo y sal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nticipo es lo que ya recibiste por adelantado; el saldo es lo que falta cobrar hasta la entreg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n las horas estimad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l terminar el mes permiten comparar el trabajo que estaba bien cotizado con el que n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si la entrega depende de una piez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pendencia de la pieza, no una fecha que no se puede cumpli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sta hoj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contrato ni un documento legal: el acuerdo con el cliente se revisa aparte, con un profesion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información de precios y proveedor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una orden de trabajo y para qué sirve: un número, un alcance, un precio con anticipo y saldo, una fecha y una evidencia. Lo que falta para que esto valga es el documento. Escribe hoy una orden de trabajo completa, con el caso ficticio de esta hoja o con un trabajo tuyo, y guárdala donde la vayas a encontrar mañana. Si en un mes la revisas y las horas estimadas se parecían a las reales, ya tienes un control que antes no tení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1-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2-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0-orden-de-trabajo"/>
              </a:rPr>
              <a:t><![CDATA[Orden de trabajo: por escrito lo que promet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6-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7-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llenar una orden de trabajo con alcance, precio, plazo y evidencia. Siguiente paso: el dinero de esa orden, para saber cuánto te falta cobrar de cada cliente.]]></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a cascada del dinero de la orden. Casi siempre el fallo está en confundir el anticipo con el saldo, o en dejar la fecha prometida sin escribirl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2026-10-25T05:59:07Z</dcterms:created>
  <dcterms:modified xsi:type="dcterms:W3CDTF">2026-10-25T05:59:07Z</dcterms:modified>
  <dc:title>Orden de trabajo: por escrito lo que prometiste</dc:title>
  <dc:description>Presentación editable del OA «Orden de trabajo: por escrito lo que prometiste». Enlace: https://negocios.lumbre.lat/object/neg-t10-orden-de-trabajo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