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9-presupuesto-editab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arm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arm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9-presupuesto-editab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Paso 1.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Presupuesto de mantenimiento del hogar» y, debajo, el nombre del cliente y un teléfono. En el ejercicio es la familia de la calle Norte, un cliente inventado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Paso 2.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e visitas de mantenimiento del hogar en un periodo de tres meses. En cada visita se revisan y limpian las instalaciones de agua, se revisa el drenaje, se cambian los filtros y se checan las entradas de luz.» Con número y con palabr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Paso 3.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e presupuesto NO incluye reparaciones de electrodomésticos, ni trabajo de albañilería o pintura, ni piezas que no estén en la lista de la visita.» La línea de lo que no entra es la que evita el malentendido d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Paso 4. El precio y su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e visitas a $500 dan un total de $6,000. Detrás del número está su cuenta del caso ficticio del ejercicio: $300 de costo variable por visita, $3,600 en total; $200 de margen por visita, $2,400 en total; y 18 horas de trabajo propio a $100, que son $1,800. Lo que queda después de tus horas es $600, o sea $50 por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Paso 5. Cómo s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icipo de $3,000 al aceptar este presupuesto. Saldo de $3,000 al completar las doce visitas.» Las dos cantidades van escritas al lado del trabajo, no en una not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Paso 6. Plazo y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servicio se entrega en un periodo de tres meses, a partir del primer día de la primera visita. Este presupuesto vale quince días a partir de su fecha.» Con esas dos líneas, el número envejece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Paso 7. Qué cambia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se acordaran visitas adicionales, se suma $500 por cada una, con su costo y con su margen.» Y al revés: si se cancela una visita, se descuenta la mism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que Marisol mand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Paso 8.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rmó abajo la fecha y su nombre, y se lo mandó al cliente con la fecha de emisión. La copia quedó en la carpeta del mes, junto con los comprobantes de las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el cliente pi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l cliente pi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siguiente del envío, el cliente del ejercicio pidió dos visitas más para una semana en la que se va de vacaciones. El trabajo ya estaba calculado y el número ya estaba e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el cliente pi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o primero: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tocar el total, Marisol escribió las dos visitas adicionales con su detalle: dos revisiones de instalaciones de agua y cambio de filtros. Sin ese renglón, dos visitas más son una promesa, no u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el cliente pi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cálculo d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cada visita extra suma $500 de precio de venta y $300 de costo variable: $200 de margen por visita, $400 de margen por las dos. Con las horas propias del ejercicio, las dos visitas quitan $300 al total. El presupuesto nuevo queda en $6,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el cliente pi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La edición d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ditó el presupuesto: cambió el total, la línea de visitas, el anticipo a $3,200 y el saldo a $3,200, y escribió «14 visitas» donde antes decía «12». Todo el documento, no sólo la primer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el cliente pi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La fecha se resp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igencia de quince días del presupuesto del ejercicio seguía corriendo: la edición se hizo dentro de esos días, así que el número no se recalculó desde cero. Si la edición hubiera llegado después, se hacía un presupuesto nuevo con fech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el cliente pi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regla que qued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ó escrita la regla que va a usar de aquí en adelante: cualquier cambio en el trabajo se escribe en el presupuesto, con su fecha y con el total ya recalculado. Un cambio de palabra por teléfono no existe hasta que está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9-presupuesto-edita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as reparaciones de electrodomés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no incluye el trabajo también va escrito: en el ejercicio, las reparaciones de electrodomésticos. El número de visitas, el anticipo y el saldo, y la vigencia son las cuatro cosas que sí van. Un presupuesto sin la línea de lo que no incluye deja la discusión para el final.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4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variable total es $300 por visita durante doce visitas, o sea $3,600. El margen es el total menos el costo variable: $6,000 menos $3,600 son $2,400. Si te da $3,600 estás restando el costo de una sola visita; si te da $6,000, estás restando el costo al total dos vec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supuesto fija qué se hace, cuánto se paga y hasta cuándo; no es un contrato y no reemplaza la asesoría de un abogado. Si una relación de trabajo necesita un contrato, eso lo revisa un profesional del derecho. En el caso ficticio del ejercicio, la vigencia de quince días y las dos formas de pago bastan para un servicio de un m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3, 5 y 6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El trabajo que sí se hace, contado y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que no incluye → Las reparaciones y los trabajos que quedan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 El total del trabajo y el número de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rma de pago → El anticipo y el saldo, con el momento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gencia → Los días que el número del presupuesto sigue siendo vá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partes del presupuesto se leen en orden: primero qué se hace, después cuánto se paga y al final hasta cuándo. Si falta la vigencia, el número no envejece y el presupuesto se queda esperando respuesta para siempre. La tabla de campos y la figura de lo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a quién va dirigido el presupuesto → D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scribir el trabajo con su número de visitas → D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lo que el trabajo NO incluye → D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total con el costo variable y el margen →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el total, el anticipo y el saldo →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oner la fecha de emisión y la fecha de vigencia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irmar y mandar el presupuesto con su fecha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vita el error más caro: mandar el total sin el alcance. Si el trabajo no está descrito con su número de visitas y con lo que no incluye, cualquier visita extra se vuelve una discusión. Y si no hay fecha de vigencia, el número no envejece y se queda flotando. La última línea es la que convierte un documento en un presupuesto. Todo se apoya en las instrucciones de la hoja y en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000 · 2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ldo es la parte del total que no se paga al empezar: $6,000 menos $3,000 de anticipo son $3,000. El margen es el total menos el costo variable: $3,600 de costo en doce visitas, y $6,000 menos $3,600 son $2,400. Si el primer hueco te da $6,000, estás contando el anticipo dos vec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4 y 5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a quién va dirigido el presupuesto → Describir las doce visitas de mantenimiento del hogar → Escribir lo que el trabajo no incluye → Escribir el total, el anticipo de $3,000 y el saldo de $3,000 → Poner el plazo de tres meses y la vigencia de quinc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general a lo concreto: primero a quién va dirigido, después qué trabajo se hace, qué no se hace, cuánto se paga y por último el plazo y la vigencia. Los dos últimos renglones son los que hacen que el presupuesto envejezca: sin vigencia, el número sigue ahí para siempre y el cliente lo toma como precio eterno. El alcance antes del total evita que el total se discuta sin saber de qué se está hab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nticipo y el saldo son de $3,000 cada uno, y los dos duros entran antes de empez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el anticipo con el saldo: en el ejercicio el saldo de $3,000 se paga al completar las doce visitas, no antes de empezar. La segunda alarga la vigencia: los quince días son del número, no del trabajo, que sí dura tres meses. La tercera, la cuarta y la quinta sí se sostiene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5, 6 y 7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9-presupuesto-editab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Arma el presupuesto de un trabajo real de tu taller: escribe el alcance, lo que no incluye, el total, el anticipo y el saldo, el plazo y la vigencia de quince días. Si el cliente pide un cambio, edita el presupuesto y recalcula el total. Guarda una copia con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as part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as part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las part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documento comercial que fija el alcance del trabajo, su total, la forma de pago y hasta cuándo sirve ese número. No es un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no está escrito se asume incluido al final, cuando ya no hay disposición para discutir. Esa línea se escribe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esupuesto lleva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costos cambian. El número del ejercicio vale quince días; después hay que rehacerlo. Un presupuesto sin fecha se queda flo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cliente pide más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dita el presupuesto: se agrega la visita con su total y con su costo, y el total se recalcul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redacta contratos ni sustituye la asesoría de un abogado. Es una hoja de precio por escrito para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el último trabajo que hiciste sin presupuesto por escrito. Escribe qué quedó fuera de lo que se pactó y cuánto trabajo quedó sin cobrar. Con esos números arma ahora el presupuesto de ese mismo trabajo y compár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9-presupuesto-editabl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443" r:id="rId1"/>
    <p:sldLayoutId id="2481917444" r:id="rId2"/>
    <p:sldLayoutId id="2481917445" r:id="rId3"/>
    <p:sldLayoutId id="24819174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3dac519ac001df626707a8a5a9e643d2157e02ce4830fa71.jpg"/>
  <Relationship Id="rId3" Type="http://schemas.openxmlformats.org/officeDocument/2006/relationships/hyperlink" Target="https://negocios.lumbre.lat/object/neg-t09-presupuesto-edita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hyperlink" Target="https://negocios.lumbre.lat/object/neg-t09-presupuesto-editable" TargetMode="External"/>
  <Relationship Id="rId4" Type="http://schemas.openxmlformats.org/officeDocument/2006/relationships/hyperlink" Target="https://negocios.lumbre.lat/object/neg-t09-presupuesto-editable"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hyperlink" Target="https://negocios.lumbre.lat/object/neg-t09-presupuesto-editable" TargetMode="External"/>
  <Relationship Id="rId4" Type="http://schemas.openxmlformats.org/officeDocument/2006/relationships/hyperlink" Target="https://negocios.lumbre.lat/object/neg-t09-presupuesto-editable"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hyperlink" Target="https://negocios.lumbre.lat/object/neg-t09-presupuesto-editable" TargetMode="External"/>
  <Relationship Id="rId4" Type="http://schemas.openxmlformats.org/officeDocument/2006/relationships/hyperlink" Target="https://negocios.lumbre.lat/object/neg-t09-presupuesto-editable"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hyperlink" Target="https://negocios.lumbre.lat/object/neg-t09-presupuesto-editable"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9-presupuesto-editable"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ditabl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ri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pe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baj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9-presupuesto-editable"/>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un presupuesto comercial con el alcance del trabajo, el precio, la forma de pago, el plazo y la vigencia, y editarlo cuando el cliente pida camb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vena hoja de la biblioteca de herramientas: una hoja de cálculo que se llena a mano o en una hoja de cálculo de tu computadora para mandar el precio por escrito antes de empezar. Trae los campos del presupuesto, dos ejemplos resueltos con el caso ficticio de Marisol, los supuestos, los límites, ocho actividades y dos juegos de repas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 · precio por escrito · anticipo · vigencia · cliente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no es un papel que se manda y se olvida: es la conversación con el cliente antes de empezar. Esta hoja te da el formato para armarlo: qué se va a hacer, qué no se incluye, cuánto cuesta, cómo se paga y hasta cuándo sirve el número.]]></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mplo usa el caso ficticio de Marisol y su «Taller Marisol», un taller de reparación de electrodomésticos domésticos y mantenimiento del hogar que trabaja sola desde un local rentado y atiende cuarenta servicios al mes. En el ejercicio, Marisol presupuesta doce visitas de mantenimiento del hogar y el trabajo le deja $600 después de sus hor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una advertencia: el presupuesto es un documento comercial, no es un contrato y no sustituye la asesoría de un abogado.]]></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be el cliente exactamente qué vas a hacer, qué no vas a hacer y cuánto va a pagar, y en qué momento? Si alguna de las tres respuestas es «no», todavía no estás listo para empezar el trabaj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resuelve tres confusiones. La primera es de alcance: qué trabajos entran y cuáles no. La segunda es de precio: cuánto se paga y cómo. La tercera es de tiempo: hasta cuándo el número sirve. En el caso ficticio del ejercicio, el presupuesto de Marisol es de $6,000 por doce visitas de mantenimiento del hogar, con anticipo de $3,000, saldo de $3,000 y quince días de vige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rás de ese número hay una cuenta del caso ficticio del ejercicio: $3,600 de costo variable en las doce visitas, $2,400 de margen antes de tus horas y $1,800 de horas propias. El presupuesto no inventa el precio: lo pone por escrito, con su alcance y con su fech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el trabajo que sí se hace, contado y escrito. En el ejercicio, doce visitas de mantenimiento del hogar.]]></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incluye: también va escrito. Lo que no está en el presupuesto no se hace, y esa línea evita la discusión al fin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y forma de pago: el total, el anticipo, el saldo y el momento en que se paga cada par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y vigencia: cuándo se entrega el trabajo y hasta cuándo el número del presupuesto sigue siendo váli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bia el total: las condiciones que rehacen la cuenta, por ejemplo más visitas de las previst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dos campos que casi siempre faltan son los últimos: la vigencia y la condición que cambia el total.]]></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9-camp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 vigenci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esupuesto sin fecha de vigencia es una promesa sin plazo. El número del ejercicio vale quince días: después de eso, los costos pueden haber cambiado y hay que rehacerlo. Ponle fecha de emisión y fecha de vigencia, siempre, y manda el presupuesto con la fecha, no la fecha del día que lo escribis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ar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a quién va dirigido el presupuesto: nombre del cliente y un teléfono o un dato de contacto. En el ejercicio es la familia de la calle Norte, un cliente ficticio del barri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el trabajo en una frase que el cliente entienda, con números: cuántas visitas, de qué tipo y en qué periodo. En el ejercicio, doce visitas de mantenimiento del hogar en tres me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ar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o que NO incluye el trabajo. En el ejercicio, las reparaciones de electrodomésticos: son otro servicio y otro pre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precio con la hoja de precio y margen: costo variable, margen y tus horas. En el ejercicio, $300 de costo variable por visita y $500 de precio de vent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total y el número de visitas: $6,000 por doce visitas, $500 cada 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ar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cómo se paga: el anticipo y el saldo, con el momento de cada pago. En el ejercicio, $3,000 al empezar y $3,000 al terminar las doce visit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plazo del trabajo y la vigencia del presupuesto: tres meses de servicio y quince días para aceptar el númer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fecha de emisión y firma, o marca el lugar donde se firma. Este paso es el que hace que el documento sea un documento y no una conversación perdi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ar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sin alcance es un número suelto; el alcance sin precio es una promesa. El presupuesto necesita las dos cos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9-camin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l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Presupuesto de mantenimiento del hogar» y, debajo, el nombre del cliente y un teléfono. En el ejercicio es la familia de la calle Norte, un cliente inventado del barr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trabaj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e visitas de mantenimiento del hogar en un periodo de tres meses. En cada visita se revisan y limpian las instalaciones de agua, se revisa el drenaje, se cambian los filtros y se checan las entradas de luz.» Con número y con palabras del cl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incluy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presupuesto NO incluye reparaciones de electrodomésticos, ni trabajo de albañilería o pintura, ni piezas que no estén en la lista de la visita.» La línea de lo que no entra es la que evita el malentendido del fi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precio y sus cuent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e visitas a $500 dan un total de $6,000. Detrás del número está su cuenta del caso ficticio del ejercicio: $300 de costo variable por visita, $3,600 en total; $200 de margen por visita, $2,400 en total; y 18 horas de trabajo propio a $100, que son $1,800. Lo que queda después de tus horas es $600, o sea $50 por visi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Cómo se pag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icipo de $3,000 al aceptar este presupuesto. Saldo de $3,000 al completar las doce visitas.» Las dos cantidades van escritas al lado del trabajo, no en una nota apar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Plazo y vige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se entrega en un periodo de tres meses, a partir del primer día de la primera visita. Este presupuesto vale quince días a partir de su fecha.» Con esas dos líneas, el número envejece por sí so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 Qué cambia el total]]></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acordaran visitas adicionales, se suma $500 por cada una, con su costo y con su margen.» Y al revés: si se cancela una visita, se descuenta la misma cantid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1: el presupuesto que Marisol manda al cliente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8. El documen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ó abajo la fecha y su nombre, y se lo mandó al cliente con la fecha de emisión. La copia quedó en la carpeta del mes, junto con los comprobantes de las visit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2: el presupuesto que el cliente pide cambiar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liente pide má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del envío, el cliente del ejercicio pidió dos visitas más para una semana en la que se va de vacaciones. El trabajo ya estaba calculado y el número ya estaba en pap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2: el presupuesto que el cliente pide cambiar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primero: el alcanc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el total, Marisol escribió las dos visitas adicionales con su detalle: dos revisiones de instalaciones de agua y cambio de filtros. Sin ese renglón, dos visitas más son una promesa, no un trabaj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2: el presupuesto que el cliente pide cambiar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álculo del caso ficti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cada visita extra suma $500 de precio de venta y $300 de costo variable: $200 de margen por visita, $400 de margen por las dos. Con las horas propias del ejercicio, las dos visitas quitan $300 al total. El presupuesto nuevo queda en $6,4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2: el presupuesto que el cliente pide cambiar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dición del documen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ditó el presupuesto: cambió el total, la línea de visitas, el anticipo a $3,200 y el saldo a $3,200, y escribió «14 visitas» donde antes decía «12». Todo el documento, no sólo la primera pág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2: el presupuesto que el cliente pide cambiar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fecha se respe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gencia de quince días del presupuesto del ejercicio seguía corriendo: la edición se hizo dentro de esos días, así que el número no se recalculó desde cero. Si la edición hubiera llegado después, se hacía un presupuesto nuevo con fecha nuev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supuesto de las doce visitas · Ejemplo resuelto 2: el presupuesto que el cliente pide cambiar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regla que queda escri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ó escrita la regla que va a usar de aquí en adelante: cualquier cambio en el trabajo se escribe en el presupuesto, con su fecha y con el total ya recalculado. Un cambio de palabra por teléfono no existe hasta que está escri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el presupuesto de las doce visi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otal del presupuesto y el total que te quedan no son el mismo número: entre uno y otro están tus hor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9-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tabla que se copia. El precio va siempre con su número de visitas al lado, y la vigencia con su número de días: un total suelto no se puede comparar con na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l presupuesto comercial. Caso ficticio del ejerci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790700"/>
                <a:gridCol w="3695700"/>
                <a:gridCol w="2628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va dirigido y cómo se le cont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de la calle N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descrito con su número de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visitas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rabajos que quedan fuera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ones de electrodomést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tal y el número de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0 en 12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90700"/>
                <a:gridCol w="3695700"/>
                <a:gridCol w="2628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nticipo y el saldo, con el momento de cada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00 y $3,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en que se entrega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ías que el número sigue siendo vá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ndiciones que rehacen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s adicionales a $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son del caso ficticio de «Taller Marisol»: doce visitas a $500, $300 de costo variable por visita y $1,800 de horas propias. No son precios de mercado ni promedios del secto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de $100 por hora de trabajo propio es un supuesto del ejercicio, no un dato. En tu presupuesto escribe el tuyo y la razón por la que val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1,800 de horas propias son 18 horas por doce visitas. El ejercicio no calcula cómo se reparten esas horas entre cada visi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quince días de vigencia son una regla del ejercicio. Puedes poner otros, pero tienen que estar escritos y ser una fecha, no una impres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del ejemplo no incluye impuestos, retenciones ni obligaciones del cliente: es un documento comercial del taller, no una factu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contrato. El presupuesto fija alcance, precio y forma de pago de un servicio; las relaciones que necesitan contrato se revisan con un profesional del derech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garantiza que el trabajo se entregue ni que el cliente lo acepte. Sólo deja el número por escrito y con fech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registro de lo que ya se hizo. El presupuesto es de aquí hacia adelante; lo que ya pasó se anota en el Registro de ingresos y gast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emplaza la Hoja de costos. El precio del presupuesto sale de tu costo y tu margen: si el costo no lo tienes escrito, el total es una suposi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ide datos reales: arma el ejercicio con un cliente inventado y no con los datos de tu negocio, de tus clientes ni de tus proveedor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el precio del presupuesto sale de la hoja de precio y margen, y esa hoja explica de dónde sal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de valor para negocios pequeños»: el alcance que describes es lo que el cliente puede repetir cuando compara tu presupuesto con otr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el presupuesto fija el número; el seguimiento hace que el cliente lo pagu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de ahí sale el precio de venta de cada visita del presupues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de ahí sale el costo variable con el que se calcula el margen del presupues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lo que sí se cobró de este presupuesto se anota ahí.]]></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el anticipo del presupuesto entra en la semana en que se cobra, y esa semana tiene que exist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el total real de los presupuestos frente a lo presupuestado es una de las fuentes del diagnóstic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supuesto de Marisol es de $6,000 por doce visitas de mantenimiento del hogar. ¿Qué NO va escrito en el presupues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reparaciones de electrodoméstico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úmero de visitas del servicio.]]></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nticipo y el saldo.]]></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echa de vigencia del presupues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supuesto es de $6,000 por doce visitas y el costo variable es de $300 por visita. ¿Cuál es el margen total del trabajo, antes de tus hora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supuesto es un documento comercial para fijar el alcance, el precio y la forma de pago, y no es un contra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l presupuesto con lo que le to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can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 que no incluy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orma de pag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igenci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reparaciones y los trabajos que quedan fue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otal del trabajo y el número de visit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nticipo y el saldo, con el momento de cada un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ías que el número del presupuesto sigue siendo váli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trabajo que sí se hace, contado y escri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armar el presupues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rib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lcul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a quién va dirigido el presupues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cribir el trabajo con su número de visit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lo que el trabajo NO incluy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total con el costo variable y el marg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el total, el anticipo y el sal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ner la fecha de emisión y la fecha de vigenc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irmar y mandar el presupuesto con su fech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presupuesto es de $6,000 por doce visitas, con un anticipo de $3,000: el saldo que se paga al terminar es de ___ pesos y el margen total antes de tus horas es de ___ pes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líneas del presupuesto del ejercicio,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r las doce visitas de mantenimiento del hog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er el plazo de tres meses y la vigencia de quince dí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a quién va dirigido el presupues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lo que el trabajo no incluy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el total, el anticipo de $3,000 y el saldo de $3,00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el presupuesto del ejercic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supuesto del ejercicio cubre doce visitas de mantenimiento del hogar por $6,000 en tot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nticipo y el saldo son de $3,000 cada uno, y los dos duros entran antes de empezar el trabaj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resupuesto dice que el trabajo dura tres meses, el total sigue siendo el mismo aunque pase un añ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supuesto del ejercicio no incluye las reparaciones de electrodomésticos, y esa línea está escrita en el documen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presupuesto sin fecha de vigencia es un número que envejece por sí solo, sin que nadie lo dig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Arma el presupuesto de un trabajo real de tu taller: escribe el alcance, lo que no incluye, el total, el anticipo y el saldo, el plazo y la vigencia de quince días. Si el cliente pide un cambio, edita el presupuesto y recalcula el total. Guarda una copia con la fech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ibe el alcance con números, no con adjetivos. «Doce visitas» se puede cobrar y comparar; «atención personalizada» n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as partes del presupu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que sí se hace, contado y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fuera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tal y el número de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al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al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en que se entrega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as partes del presupu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ías que el número sigue siendo vá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las partes del presupues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9-presupuesto-editable"/>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resupues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ocumento comercial que fija el alcance del trabajo, su total, la forma de pago y hasta cuándo sirve ese número. No es un contra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lo que NO incluy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no está escrito se asume incluido al final, cuando ya no hay disposición para discutir. Esa línea se escribe antes de empez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esupuesto lleva vig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costos cambian. El número del ejercicio vale quince días; después hay que rehacerlo. Un presupuesto sin fecha se queda flotan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cliente pide más trabaj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dita el presupuesto: se agrega la visita con su total y con su costo, y el total se recalcula por escri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esta ho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redacta contratos ni sustituye la asesoría de un abogado. Es una hoja de precio por escrito para servici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el último trabajo que hiciste sin presupuesto por escrito. Escribe qué quedó fuera de lo que se pactó y cuánto trabajo quedó sin cobrar. Con esos números arma ahora el presupuesto de ese mismo trabajo y compáral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o que se quedó fuera casi nunca es el trabajo: es lo que el cliente entendió que incluía. Escribirlo antes es más barato que cobrarlo despué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armar un presupuesto con alcance, total, forma de pago, plazo y vigencia, y sabes editarlo cuando el cliente cambia el pedido. Lo que falta para que esto sirva es la costumbre: mandar el total por escrito antes de empezar, aunque el cliente sea de confianza y aunque cueste un minuto más. Un presupuesto no es un contrato y no sustituye la asesoría de un abogado: es un documento comercial que evita la conversación incómoda al final del trabajo. Escríbelo con fecha, mándalo y guarda la copia. El cliente que discute un total en voz alta es el cliente que no discutió nada por escri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mandar un presupuesto con alcance, total, forma de pago, plazo y vigencia, y sabes editarlo cuando cambia el pedido. Siguiente paso: revisar el mes completo del taller con el registro y la previsión de caj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9-presupuesto-editable"/>
              </a:rPr>
              <a:t><![CDATA[Presupuesto editable: el precio por escrito antes de empezar el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el presupuesto del ejercicio línea por línea. Casi siempre el fallo está en mandar el total sin el alcance, o en dejar la vigencia fuera y que el número no envejez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2026-10-25T04:06:10Z</dcterms:created>
  <dcterms:modified xsi:type="dcterms:W3CDTF">2026-10-25T04:06:10Z</dcterms:modified>
  <dc:title>Presupuesto editable: el precio por escrito antes de empezar el trabajo</dc:title>
  <dc:description>Presentación editable del OA «Presupuesto editable: el precio por escrito antes de empezar el trabajo». Enlace: https://negocios.lumbre.lat/object/neg-t09-presupuesto-editable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