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8-prevision-de-caj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8-prevision-de-caj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Paso 1. El sald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visión del ejercicio empieza con $0 en la caja del taller. Es un supuesto del ejercicio: el mes anterior se cerró con $800, pero ese dinero se usó para el mes anterior. Marisol anota el cero en la primera casilla y le pone la fecha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Paso 2. Las ent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mana hizo diez servicios, a $800 en promedio: $8,000 que entran. Pero el día de cobro no es el día del trabajo: una parte de sus clientes paga en efectivo el mismo día y otra parte paga por transferencia dos o tres días después. Para el ejercicio, el supuesto es que todo entra dentro de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Paso 3. Las salidas d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costos variables son $4,000 por semana, y los fijos caen donde caen: $4,000 de renta en la semana 1, $1,200 de luz, agua e internet en la 2, $800 de publicidad y tarjetas en la 3, y $2,000 de herramientas y papelería en l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Paso 4. La seman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das de $8,000, salidas de $8,000 y saldo de $0. El acumulado también queda en $0. La renta se pagó completa y no quedó ni un peso de colchón: si un cliente se retrasaba dos días, esa semana se iba en neg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Paso 5. Las semanas 2, 3 y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2: entradas de $8,000, salidas de $5,200, saldo de $2,800 y acumulado de $2,800. Semana 3: entradas de $8,000, salidas de $4,800, saldo de $3,200 y acumulado de $6,000. Semana 4: entradas de $8,000, salidas de $6,000, saldo de $2,000 y acumulado de $8,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Paso 6. La línea de 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bajo de la línea anotó $300 de retiros personales en cada semana: $1,200 en el mes. El saldo del taller sigue siendo $8,000 y en su bolsillo hay $1,200. Si hubiera puesto los retiros arriba, el acumulado del taller habría cerrado en $6,800 y el negocio se habría visto más flaco de lo que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s que se ve bien y la semana que se queda en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Paso 7. La decisión que sale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1 es la que avisa. Escribió debajo: si la renta se adelanta un mes, la semana 1 se queda en $4,000. Y decidió preguntar a sus dos clientes de transferencia si pueden pagar el mismo día del trabajo. Es una decisión con número, no una preocu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supuesto que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visión del ejemplo supone que todo lo entregado se cobra dentro de la misma semana. Marisol revisa su registro y descubre que no es cierto: de los $8,000 de la semana 1, $2,000 se cobran tres dí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a semana 1 con el retr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das reales de $6,000, salidas de $8,000 y saldo de -$2,000. El acumulado del mes empieza en negativo, y esos $2,000 pendientes no son dinero: es trabajo entregado. El mes con resultado puede verse bien y el mes con efectiv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Cómo se arra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2: $8,000 de entradas menos $5,200 de salidas son $2,800, y el acumulado pasa de -$2,000 a $800. Semana 3: saldo de $3,200 y acumulado en $4,000. Semana 4: saldo de $2,000 y acumulado en $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mes que se apr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terminó con $6,000 en vez de $8,000. La diferencia son los $2,000 que se fueron a la calle por un retraso de tres días. La previsión no era mala: la previsión suponía algo que no era cierto, y por eso el supuesto tenía que estar escri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arreg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dos reglas para el mes siguiente: preguntar la fecha de pago antes de aceptar el trabajo y pagar la renta en la semana en que el acumulado ya tenga fondo. Con eso, la semana 1 del mes nuevo empieza con $4,000 de colchón en vez de con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cuenta que nunca se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ltado del mes del ejercicio era de $8,000 antes de las horas, y el efectivo llegó a $6,000. Son dos cuentas distintas, y por eso la hoja separa las semanas: el resultado dice cómo va el mes, el efectivo dice qué puedes paga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8-prevision-de-caj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n la semana 1, cuando se paga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a semana 1 entran $8,000 y salen $8,000: los costos variables de $4,000 más la renta de $4,000. El saldo queda en $0 y el acumulado también. Ese es justo el número que la hoja sirve para ver: la semana en la que no hay colchó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y 4 del ejemplo resuelto 1 y la tabla d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do de la semana 2 es $8,000 menos $5,200, o sea $2,800. Como el acumulado de la semana 1 era $0, el acumulado de la semana 2 es el mismo $2,800. Si te da $5,200 estás restando las salidas dos veces; si te da $0, no estás arrastrando el saldo anterio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tabla d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entradas de la semana 1 pasan de $8,000 a $6,000 y las salidas son $8,000, así que el saldo queda en -$2,000 y el acumulado arranca en negativo. Un pendiente no es dinero disponible, y por eso la previsión y el registro van de la man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2 y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radas → El dinero que esperas que entre en la semana, con su fecha de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idas → El dinero que sale en la semana, con su día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do de la semana → Lo que había al empezar, más lo que entra, menos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aldo acumulado → El saldo de la semana más el de todas las an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tiro personal → Dinero para ti, anotado debajo de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líneas de la hoja se leen en orden: lo que entra, lo que sale, lo que queda y el dinero que es tuyo. Si el acumulado no coincide con el saldo de la semana, es que no arrastraste el saldo anterior. La tabla de campos y la figura d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saldo real con el que empieza el periodo →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vidir el periodo en semanas y numerarlas → Pr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las entradas de cada semana con su fecha de cobr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las salidas de cada semana con su día de pago →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lcular el saldo y arrastrarlo a la semana siguiente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uscar la semana más floja y escribir qué harías en ella →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el error que arruina una previsión: anotar la salida sin su fecha de pago. Si el día no está escrito, el día de la renta y el día del cobro se juntan en la misma semana y el saldo miente. El último paso es el que convierte la hoja en una decisión con fecha. Todo se apoya en las instrucciones de la hoja y en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800 · 6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aldo acumulado de la semana 2 es $2,800, porque el saldo anterior era $0. Los retiros personales van en la línea de abajo: $300 por semana, dos semanas, $600. Si el segundo hueco te da $2,800, estás restando los retiros del saldo del taller, y esa es justo la cuenta que no se mezcl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5 y 6 del ejemplo resuelto 1 y la figura d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rtir del saldo acumulado de la semana 1, $0 → Sumar las entradas de la semana, $8,000 → Restar las salidas de la semana, $5,200 → Escribir el saldo de la semana, $2,800 → Anotar los retiros personales en la línea de abajo, $6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 una cuenta: se parte del saldo anterior, se suman las entradas, se restan las salidas, y el resultado es el saldo de la semana. El acumulado sale de arrastrar ese saldo al periodo siguiente. Los retiros personales van al final, en la línea de abajo, porque no son una salida del taller. Si los pones antes de las entradas, el acumulado miente desde la prime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aldo acumulado de la semana 2 es de $2,800, y es el mismo número que el saldo de esa semana porque la semana 1 terminó en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mezcla el dinero del negocio con el tuyo: los retiros personales van en la línea de abajo y no se descuentan del saldo del taller. La cuarta confunde el total del mes con el momento en que entra el dinero: con el retraso, el mes del ejercicio termina en $6,000, no en $8,000. La primera, la segunda y la quinta sí se sostiene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4 y 5 del ejemplo resuelto 1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8-prevision-de-caj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Arma la previsión de las dos semanas que vienen: el saldo con el que empiezas, las entradas y las salidas de cada semana, con su fecha de pago, y el saldo acumulado. Debajo de la línea, tus retiros. Al final escribe qué harías en la semana más floja. Si no sabes una fecha exacta, pon la más probable y márcala como esti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líneas de la p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as líneas de la p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as líneas de la p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revisión se cuenta por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s gastos vencen en fechas concretas: la renta vence un día, no un mes. El mes es la suma, la semana es el día que t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aldo acu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aldo del taller hasta ese momento: el saldo de la semana más el de todas las anteriores. Es el número que dice qué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retiros personales v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on tuyos, no un gasto del taller. Si los sumas arriba, tu saldo acumulado va a decir que el negocio tiene menos de lo que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un cobro se ret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mana queda en negativo aunque el mes se vea bien. En el caso ficticio del ejercicio, $2,000 retrasados bajaron el cierre del mes de $8,000 a $6,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redice el futuro ni adivina cuándo te van a pagar. Es un plan con supuestos escritos, y por eso hay que revis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mes que ya pasó y haz su previsión hacia atrás, con las fechas en que realmente se cobraron. Compara el saldo acumulado que anotaste con el dinero que de verdad había en la caja al final de cada semana. Escribe en una línea de dónde salió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8-prevision-de-caj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58" r:id="rId1"/>
    <p:sldLayoutId id="2481920759" r:id="rId2"/>
    <p:sldLayoutId id="2481920760" r:id="rId3"/>
    <p:sldLayoutId id="24819207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b5073c25424d77e54164356a604f16040af0003a026afd1.jpg"/>
  <Relationship Id="rId3" Type="http://schemas.openxmlformats.org/officeDocument/2006/relationships/hyperlink" Target="https://negocios.lumbre.lat/object/neg-t08-prevision-de-caj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b5073c25424d77e54164356a604f16040af0003a026afd2.jpg"/>
  <Relationship Id="rId3" Type="http://schemas.openxmlformats.org/officeDocument/2006/relationships/hyperlink" Target="https://negocios.lumbre.lat/object/neg-t08-prevision-de-caja"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hyperlink" Target="https://negocios.lumbre.lat/object/neg-t08-prevision-de-caja" TargetMode="External"/>
  <Relationship Id="rId4" Type="http://schemas.openxmlformats.org/officeDocument/2006/relationships/hyperlink" Target="https://negocios.lumbre.lat/object/neg-t08-prevision-de-caja"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hyperlink" Target="https://negocios.lumbre.lat/object/neg-t08-prevision-de-caja" TargetMode="External"/>
  <Relationship Id="rId4" Type="http://schemas.openxmlformats.org/officeDocument/2006/relationships/hyperlink" Target="https://negocios.lumbre.lat/object/neg-t08-prevision-de-caj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hyperlink" Target="https://negocios.lumbre.lat/object/neg-t08-prevision-de-caja" TargetMode="External"/>
  <Relationship Id="rId4" Type="http://schemas.openxmlformats.org/officeDocument/2006/relationships/hyperlink" Target="https://negocios.lumbre.lat/object/neg-t08-prevision-de-caja"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hyperlink" Target="https://negocios.lumbre.lat/object/neg-t08-prevision-de-caj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8-prevision-de-caja"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j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b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can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8-prevision-de-caja"/>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8-prevision-de-caja"/>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yectar semana por semana el dinero que entra y el que sale, con la fecha en que cada cobro llega y cada gasto se paga, para ver si hay con qué cubrir lo que vence y separar el dinero del negocio del dinero pers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tava hoja de la biblioteca de herramientas: una hoja de cálculo que se llena a mano o en una hoja de cálculo de tu computadora para proyectar el dinero del taller semana por semana. Trae las líneas de la previsión, dos ejemplos resueltos con el caso ficticio de Marisol, la tabla de campos con unidades, los supuestos, los límites, ocho actividades y dos juegos de repas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visión de caja · efectivo · semanas · proyección · cobranza ·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s con dinero no es un mes sin apuros. El apuro viene del día en que vence el gasto grande, y ese día casi nunca coincide con el día en que te pagan. Esta hoja proyecta, semana por semana, cuánto dinero entra, cuánto sale y en qué fecha, para que veas el mes antes de que pas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ejemplo usa el caso ficticio de Marisol y su «Taller Marisol», un taller de reparación de electrodomésticos domésticos y mantenimiento del hogar que trabaja sola desde un local rentado y atiende cuarenta servicios al 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descr=""/>
          <p:cNvSpPr/>
          <p:nvPr/>
        </p:nvSpPr>
        <p:spPr>
          <a:xfrm>
            <a:off x="514350" y="220980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el taller cierra el mes con $8,000 de efectivo, pero en la primera semana se queda en cero: esa es la semana que importa.]]></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1" name=""/>
          <p:cNvSpPr txBox="1"/>
          <p:nvPr/>
        </p:nvSpPr>
        <p:spPr>
          <a:xfrm>
            <a:off x="685800" y="26860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ía que vence la renta tengo dinero en la caja, o depende de que un cliente me pague a tiempo? Si la respuesta es «depende», todavía no tienes un plan: tienes una esperan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proyecta en semanas y no en meses, porque los gastos no vencen por meses. En el caso ficticio del ejercicio, Marisol hizo diez servicios por semana, a $800 en promedio: $8,000 que entran cada semana. Cada semana también salen los costos variables de esos trabajos, $4,000. Y los costos fijos no se reparten parejo: la renta vence en la semana 1, la luz y el internet en la 2, la publicidad en la 3, las herramientas y la papelería en la 4. Al final de la semana 1 el saldo es $0. Ese cero es la información más barata y más útil de toda la ho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s: el dinero que esperas que entre en la semana, con la fecha en que cada cliente pag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s: el dinero que sale en la semana, con su día de pago. Un gasto sin fecha no se puede prev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do de la semana: lo que había al empezar, más lo que entra, menos lo que sa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do acumulado: el saldo de esta semana más el de todas las anteriores. Es lo que tienes de ver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nea de abajo: los retiros personales, aparte. No son gasto del negocio y no se descuentan del saldo del tall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imera fila es la que importa: el taller entra al mes sin colchón y la renta vence en esa sema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8-seman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línea de abaj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la parte de abajo de la hoja, debajo de una línea, van tus retiros personales. Cada semana del ejercicio salen $300 para ti: $1,200 en el mes. Esa línea no es una salida del negocio: es dinero del negocio que pasa a tu bolsillo. Si la mezclas arriba, tu saldo acumulado va a decir que el taller tiene menos de lo que tiene, y un día de esos decides hacer un gasto que no puedes pag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saldo real con el que empieza el periodo. Si no llevas el registro, anota lo que hay en la caja y ponle la fecha al l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el periodo en semanas y numéralas. Trabaja con las semanas reales, no con semanas de menti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entradas de cada semana con su fecha de cobro. Se anota cuándo te pagan, no cuándo hiciste el trabajo.]]></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salidas de cada semana con su día de pago: renta, luz, internet, publicidad, herramientas, papelería y los costos vari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saldo de la semana: el saldo anterior más las entradas menos las salidas. Si queda negativo, ese número se escribe en rojo en el cuaderno y se corrige con una decisión, no con un olvido.]]></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rastra el saldo a la semana siguiente. El acumulado no se reinicia en cero: es el saldo del taller en ese moment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la línea de abajo y anota ahí los retiros personales de cada semana. No los sumes al saldo del tall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la semana más floja y escribe qué harías en ella: mover un gasto, adelantar una cobranza o dejar de comprar algo. La previsión sirve para decidir antes, no para enterarte despué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salida no tiene día de pago escrito, esa semana es una adivinanza y el acumulado mie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8-p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aldo de arranqu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isión del ejercicio empieza con $0 en la caja del taller. Es un supuesto del ejercicio: el mes anterior se cerró con $800, pero ese dinero se usó para el mes anterior. Marisol anota el cero en la primera casilla y le pone la fecha al l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entrad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mana hizo diez servicios, a $800 en promedio: $8,000 que entran. Pero el día de cobro no es el día del trabajo: una parte de sus clientes paga en efectivo el mismo día y otra parte paga por transferencia dos o tres días después. Para el ejercicio, el supuesto es que todo entra dentro de la misma sem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salidas de cada sema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variables son $4,000 por semana, y los fijos caen donde caen: $4,000 de renta en la semana 1, $1,200 de luz, agua e internet en la 2, $800 de publicidad y tarjetas en la 3, y $2,000 de herramientas y papelería en la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semana 1]]></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s de $8,000, salidas de $8,000 y saldo de $0. El acumulado también queda en $0. La renta se pagó completa y no quedó ni un peso de colchón: si un cliente se retrasaba dos días, esa semana se iba en negativ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s semanas 2, 3 y 4]]></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2: entradas de $8,000, salidas de $5,200, saldo de $2,800 y acumulado de $2,800. Semana 3: entradas de $8,000, salidas de $4,800, saldo de $3,200 y acumulado de $6,000. Semana 4: entradas de $8,000, salidas de $6,000, saldo de $2,000 y acumulado de $8,00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línea de 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ajo de la línea anotó $300 de retiros personales en cada semana: $1,200 en el mes. El saldo del taller sigue siendo $8,000 y en su bolsillo hay $1,200. Si hubiera puesto los retiros arriba, el acumulado del taller habría cerrado en $6,800 y el negocio se habría visto más flaco de lo que está.]]></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1: el mes que se ve bien y la semana que se queda en cer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7. La decisión que sale de la hoj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1 es la que avisa. Escribió debajo: si la renta se adelanta un mes, la semana 1 se queda en $4,000. Y decidió preguntar a sus dos clientes de transferencia si pueden pagar el mismo día del trabajo. Es una decisión con número, no una preocup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upuesto que fal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isión del ejemplo supone que todo lo entregado se cobra dentro de la misma semana. Marisol revisa su registro y descubre que no es cierto: de los $8,000 de la semana 1, $2,000 se cobran tres días despué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mana 1 con el retr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s reales de $6,000, salidas de $8,000 y saldo de -$2,000. El acumulado del mes empieza en negativo, y esos $2,000 pendientes no son dinero: es trabajo entregado. El mes con resultado puede verse bien y el mes con efectivo 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Cómo se arrast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2: $8,000 de entradas menos $5,200 de salidas son $2,800, y el acumulado pasa de -$2,000 a $800. Semana 3: saldo de $3,200 y acumulado en $4,000. Semana 4: saldo de $2,000 y acumulado en $6,0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mes que se apri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terminó con $6,000 en vez de $8,000. La diferencia son los $2,000 que se fueron a la calle por un retraso de tres días. La previsión no era mala: la previsión suponía algo que no era cierto, y por eso el supuesto tenía que estar escrito a la vi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arregl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dos reglas para el mes siguiente: preguntar la fecha de pago antes de aceptar el trabajo y pagar la renta en la semana en que el acumulado ya tenga fondo. Con eso, la semana 1 del mes nuevo empieza con $4,000 de colchón en vez de con $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cuatro semanas del taller de Marisol · Ejemplo resuelto 2: la semana que se romp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cuenta que nunca se mezc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l mes del ejercicio era de $8,000 antes de las horas, y el efectivo llegó a $6,000. Son dos cuentas distintas, y por eso la hoja separa las semanas: el resultado dice cómo va el mes, el efectivo dice qué puedes pagar mañ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cuatro semanas del taller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s cierra bien y la primera semana no tiene nada: la previsión sirve para ver esa diferencia a tiemp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8-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El saldo acumulado y los retiros personales van en lugares distintos: si comparten renglón, la cuenta del taller y la tuya se mezcl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 la previsión de caja. Caso ficticio del ejerc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009775"/>
                <a:gridCol w="4105275"/>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iodo que proyectas, num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inero esperas que entre y de qué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inero esperas que salga y de qué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esa salida se paga de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9775"/>
                <a:gridCol w="4105275"/>
                <a:gridCol w="2000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bía, más lo que entra, menos lo qu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acum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do de la semana más los de las a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cas para ti, en la línea de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do acumulado del taller al terminar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l caso ficticio de «Taller Marisol»: diez servicios por semana, $8,000 de entradas y $4,000 de costos variables en cada una. No son promedios de ningún sector ni datos de mercad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isión empieza con $0 en la caja. Es un supuesto del ejercicio, no una regla: la hoja se llena con el saldo real que tengas el día que la ha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cobros entran en la misma semana en que se entrega el trabajo. El ejemplo resuelto 2 muestra qué pasa cuando eso no ocurr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tiros personales son $300 por semana, $1,200 en el mes. En tu caso pon lo que retires y decide si ese dinero puede salir del talle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visión mira un mes. Para un trimestre se repite la hoja mes por mes: el acumulado de un mes es el saldo de arranque del sigu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redicción. Es un plan con supuestos: si el supuesto se rompe, el plan se rompe, y por eso los supuestos van escrito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divina la fecha en que te van a pagar. Si no la sabes, pon la fecha más probable y prepara el mes para ese cas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registro de lo que ya pasó. La previsión mira hacia adelante; el Registro de ingresos y gastos mira hacia atrás. Se necesitan los d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documento fiscal ni contable, y no sustituye la asesoría de un contado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divina los días de puente. En el ejemplo los cobros entran en la semana en que se entrega el trabajo; si tu cliente paga después, esa fecha es la que va en la ho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ministración del dinero en el negocio»: el curso explica cómo pasar de la previsión a la decisión, y del mes al trimestr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las salidas de la previsión salen de la Hoja de costos, y los precios que supones salen de la calculadora de precio y marge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el supuesto que más se rompe es la fecha de cobro, y eso se arregla con seguimien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de ahí salen las cifras reales con las que armas esta previ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el saldo acumulado se compara con el equilibrio para ver si el volumen alcan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previsto y su margen salen de esa hoj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cio que entra en la previsión es el que va escrito en el presupuesto que mandas a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patrón de las semanas flojas es una de las fuentes del diagnóstic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previsión de las cuatro semanas empieza con $0 en la caja. ¿En qué semana se queda el saldo del taller en $0?]]></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semana 1, cuando se paga la renta.]]></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semana 2, cuando se pagan la luz y el internet.]]></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semana 3, cuando se paga la publicidad.]]></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 semana 4, cuando se pagan las herramientas y la papelerí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semana 2 tiene entradas de $8,000 y salidas de $5,200, y el acumulado de la semana 1 es $0. ¿Cuál es el saldo acumulado al final de la semana 2?]]></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i $2,000 de la semana 1 se cobran tres días después, el saldo de esa semana queda en -$2,000.]]></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línea de la previsión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ad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alid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aldo de la sem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do acumul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tiro persona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inero que sale en la semana, con su día de pag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bía al empezar, más lo que entra, menos lo que sa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aldo de la semana más el de todas las anterior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nero para ti, anotado debajo de la línea]]></a:t>
            </a:r>
          </a:p>
        </p:txBody>
      </p:sp>
      <p:sp>
        <p:nvSpPr>
          <p:cNvPr id="10" name=""/>
          <p:cNvSpPr txBox="1"/>
          <p:nvPr/>
        </p:nvSpPr>
        <p:spPr>
          <a:xfrm>
            <a:off x="628650" y="2276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dinero que esperas que entre en la semana, con su fecha de cob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la previsión de ca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o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saldo real con el que empieza el perio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vidir el periodo en semanas y numerarl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las entradas de cada semana con su fecha de cob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las salidas de cada semana con su día de pa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cular el saldo y arrastrarlo a la semana sigu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uscar la semana más floja y escribir qué harías en ell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acumulado al final de la semana 1 es $0 y en la semana 2 entran $8,000 y salen $5,200: el saldo acumulado al final de la semana 2 es de ___ pesos y los retiros personales de esas dos semanas suman ___ pes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entas de la semana 2 del ejercicio,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ar las entradas de la semana, $8,000]]></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os retiros personales en la línea de abajo, $600]]></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tir del saldo acumulado de la semana 1, $0]]></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tar las salidas de la semana, $5,200]]></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el saldo de la semana, $2,80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previsión del ejercic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revisión de la semana 1 deja el saldo del taller en $0, porque entran $8,000 y salen $8,000.]]></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ldo acumulado de la semana 2 es de $2,800, y es el mismo número que el saldo de esa semana porque la semana 1 terminó en $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300 de retiros personales de cada semana deben descontarse del saldo acumulado del taller para que el número sea real.]]></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2,000 de la semana 1 se cobran tres días después, el mes termina igual en $8,000 porque el total del mes no cambia.]]></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evisión sirve para decidir antes de que pase el mes, no para explicar un mes que ya pas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Arma la previsión de las dos semanas que vienen: el saldo con el que empiezas, las entradas y las salidas de cada semana, con su fecha de pago, y el saldo acumulado. Debajo de la línea, tus retiros. Al final escribe qué harías en la semana más floja. Si no sabes una fecha exacta, pon la más probable y márcala como estim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ibe primero las salidas que vencen antes de la primera entrada. La semana floja casi siempre la define un gasto grande que vence antes de que entre el diner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líneas de la p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295650"/>
                <a:gridCol w="4819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peras que entre en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e en la semana, con su dí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bía, más lo que entra, menos lo qu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do acum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ldo de la semana más los anteri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para ti, en la línea de 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floja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mana 1, cuando se paga la 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as líneas de la p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295650"/>
                <a:gridCol w="4819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del mes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0 antes de los retir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as líneas de la previs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8-prevision-de-caj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revisión se cuenta por seman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s gastos vencen en fechas concretas: la renta vence un día, no un mes. El mes es la suma, la semana es el día que te to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aldo acumul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aldo del taller hasta ese momento: el saldo de la semana más el de todas las anteriores. Es el número que dice qué tien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retiros personales van apar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on tuyos, no un gasto del taller. Si los sumas arriba, tu saldo acumulado va a decir que el negocio tiene menos de lo que tien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un cobro se retra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mana queda en negativo aunque el mes se vea bien. En el caso ficticio del ejercicio, $2,000 retrasados bajaron el cierre del mes de $8,000 a $6,00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a ho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redice el futuro ni adivina cuándo te van a pagar. Es un plan con supuestos escritos, y por eso hay que revisarl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mes que ya pasó y haz su previsión hacia atrás, con las fechas en que realmente se cobraron. Compara el saldo acumulado que anotaste con el dinero que de verdad había en la caja al final de cada semana. Escribe en una línea de dónde salió la diferenci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diferencia está en las entradas, el problema es la fecha de cobro. Si está en las salidas, el problema es un gasto que no estaba anotado en la ho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proyectar el mes antes de que pase, semana por semana, y sabes por qué la semana 1 del taller de Marisol se queda en $0 con la renta encima. Lo que falta para que esto sirva son dos cosas: escribir los supuestos a la vista y revisar la hoja cada semana. La previsión no es un documento: es una conversación contigo mismo sobre el dinero del taller, y esa conversación se vuelve vieja si no se repite. Arma la de las dos semanas que vienen, aunque sea con números estimados, y escríbela a mano. Una hoja que se llena el lunes en lugar del lunes de la quincena es la diferencia entre enterarte y decid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proyectar el dinero del taller semana por semana, ver en qué momento se queda sin fondo y separar tus retiros de las salidas del negocio. Siguiente paso: poner un precio por escrito antes de empezar el trabaj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8-prevision-de-caja"/>
              </a:rPr>
              <a:t><![CDATA[Previsión de caja: saber si el dinero alcanza para pagar lo que vence cada sema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tabla de las cuatro semanas con su saldo acumulado. Casi siempre el fallo está en no arrastrar el saldo de la semana anterior, o en descontar los retiros personales del saldo del tall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2026-10-25T05:01:25Z</dcterms:created>
  <dcterms:modified xsi:type="dcterms:W3CDTF">2026-10-25T05:01:25Z</dcterms:modified>
  <dc:title>Previsión de caja: saber si el dinero alcanza para pagar lo que vence cada semana</dc:title>
  <dc:description>Presentación editable del OA «Previsión de caja: saber si el dinero alcanza para pagar lo que vence cada semana». Enlace: https://negocios.lumbre.lat/object/neg-t08-prevision-de-caja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