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7-registro-de-ingresos-y-gas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7-registro-de-ingresos-y-gasto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7-registro-de-ingresos-y-gast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mes que en el papel se ve bien y en la caj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Lo que emit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mes del ejercicio, Marisol hizo 30 reparaciones y 10 visitas de mantenimiento. Emitió $32,000 en total: $27,000 por las reparaciones y $5,000 por las visitas. Esos $32,000 son lo facturado del mes, y hasta aquí no ha entrado dinero por e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mes que en el papel se ve bien y en la caj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Lo que sí te pag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os $32,000 le pagaron $26,000. Quedan $6,000 pendientes de cobro: tres reparaciones que entregó y que nadie le ha pagado. Los $6,000 quedan anotados como pendientes, nunca como cob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mes que en el papel se ve bien y en la caj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Lo que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gó $24,000 de gastos del taller: refacciones y materiales, traslados, consumibles, renta, luz, agua, internet, publicidad, herramientas y papelería. Todos van en el apartado de gastos del negocio, cada uno con su comprob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mes que en el papel se ve bien y en la caj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El efectiv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brado menos pagado: $26,000 menos $24,000 son $2,000. Ese es el efectivo que dejó el mes, y es el número con el que se paga la renta del mes que 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mes que en el papel se ve bien y en la caj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Tu dinero, no el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ó $1,200 para ella durante el mes. Como es un retiro personal, lo anotó en su propio apartado y no como gasto. $2,000 menos $1,200 son $800 que quedan en 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mes que en el papel se ve bien y en la caj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o que vien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6,000 pendientes entran en los días siguientes. Cuando entren, el efectivo del mes sube de $800 a $6,800. Nada de eso estaba disponible el día 30, y por eso el mes se mide con dos números: el que entró y el que h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or qué resultado y efectivo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número d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os $32,000 del mes, el resultado antes de sus horas del caso ficticio del ejercicio es de $8,000: lo que deja el mes después de pagar los costos variables y l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or qué resultado y efectivo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número d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fectivo del mes es de $2,000. Entre los dos números hay $6,000 de diferencia, y esa diferencia es exactamente lo que está pendiente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or qué resultado y efectivo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Por qué se sepa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sultado dice cómo va el mes; el efectivo dice qué puedes pagar mañana. Un mes puede tener resultado y no tener efectivo: es exactamente el caso del ejercicio, con $8,000 de resultado antes de las horas y $2,000 en l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or qué resultado y efectivo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El riesgo del lado cont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Y al revés también pasa: puedes tener dinero en la caja y estar perdiendo. Si cobras de lo facturado de meses anteriores, el mes aparece con dinero y el resultado del mes puede estar en r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or qué resultado y efectivo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a regl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ó escrita la regla que va a usar de aquí en adelante: en la hoja se anotan tres columnas de dinero, facturado, cobrado y pagado, y un apartado aparte para los retiros personales. El mes se lee con las tres, nunca con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7-registro-de-ingresos-y-gast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para qué no sirve esta hoja»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de la biblioteca»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2,000, antes de los retiro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fectivo del mes es lo cobrado menos lo pagado: $26,000 menos $24,000 son $2,000. Los $8,000 son el resultado antes de las horas, que es otra cuenta. Los $6,000 pendientes son dinero ganado que todavía no llegó a la caja, y por eso no se suma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4 y 5 del ejemplo resuelto 1 y la cascada del efectiv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7-registro-de-ingresos-y-gast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fectivo del mes es lo cobrado menos lo pagado: $26,000 menos $24,000 son $2,000. Si te da $32,000 estás restando el pendiente de lo facturado; si te da $6,000 estás contando el pendiente como si fuera diner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la cascada del efectiv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7-registro-de-ingresos-y-gast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endiente no es dinero en la caja: es trabajo entregado que todavía no se paga. El resultado del mes lo puedes reconocer cuando cobras; el efectivo del mes sólo cambia cuando el dinero entra. En el ejercicio, esos $6,000 pendientes son justo la diferencia entre $2,000 de efectivo y $8,000 de resultado antes de las hora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2 y 6 del ejemplo resuelto 1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7-registro-de-ingresos-y-gast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cturado → Lo que le facturaste a tus clientes, lo cobres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brado → Lo que de verdad entró a la caj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gado → Lo que salió de la caja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ndiente → Lo que facturaste y todavía no te pag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tiro personal → Dinero para ti que salió de la caj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entas del mes se leen en un orden: de lo que emitiste a lo que tienes en el bolsillo. Si dos cuentas te dan el mismo número, estás contando el pendiente dos veces. La tabla de campos y la cascad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7-registro-de-ingresos-y-gast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la fecha, el concepto y el importe con su signo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el comprobante y dónde está guardado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cidir si el dinero es del negocio o es un retiro personal → S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arcar el estado: cobrado, pagado o pendiente → S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umar lo que entró y lo que salió al cierre de la semana →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mparar el resultado del mes con el equilibrio y la previsión de caja →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evita dos errores que se repiten todo el mes: anotar sin signo y mezclar el dinero personal con el del taller. Primero se anota, después se separa y al final se cierra. La última comparación es la que convierte la hoja en una herramienta y no en un archivo. Todo se apoya en las instrucciones de la hoja y en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7-registro-de-ingresos-y-gast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00 · 6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fectivo es lo cobrado menos lo pagado: $26,000 menos $24,000 son $2,000. Lo pendiente es lo facturado menos lo cobrado: $32,000 menos $26,000 son $6,000. Si el segundo hueco te da $2,000, estás contando el pendiente dos veces; si te da $8,000, estás sumando el resultado antes de las hora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2 y 4 del ejemplo resuelto 1 y la cascad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7-registro-de-ingresos-y-gast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lo que se facturó en el mes → Anotar lo que de verdad se cobró → Restar lo que se pagó de gastos del negocio → Quitar los retiros personales del dinero del taller → Comparar el efectivo que quedó con el punto de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separa tres cosas que se confunden: lo facturado, lo cobrado y lo pagado. Primero lo facturado, después lo cobrado, porque el pendiente sale de restar uno al otro; luego lo pagado, porque el efectivo sale de cobrar menos pagar; y al final lo personal y la comparación con el equilibrio. El resultado del mes es otra cuenta, y por eso no va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instrucciones de la hoja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7-registro-de-ingresos-y-gast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fectivo del mes del ejercicio fue de $2,000, que es lo cobrado menos lo pa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ta confunde lo facturado con el resultado: facturar no es ganar, y en el mes del ejercicio el resultado antes de las horas fue de $8,000. La tercera usa un pendiente como si fuera dinero disponible. La cuarta mezcla el dinero del negocio con el dinero personal: un retiro no es un gasto. La segunda y la quinta sí se sostiene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2, 4 y 5 del ejemplo resuelto 1 y la cascad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7-registro-de-ingresos-y-gast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oja. Llena el registro de una semana con diez movimientos reales de tu taller: cuatro ingresos, cuatro gastos del negocio y dos retiros tuyos. Al final escribe el efectivo que quedó. Si no sabes el dato exacto de algún movimiento, pon una cantidad estimada y márcala como 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as cuent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as cuent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de la biblioteca · Memoria: las cuent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facturado y co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facturado es lo que le emitiste a tus clientes. Lo cobrado es el dinero que de verdad entró a la caja. La diferencia es el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retiro personal va en un apartad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dinero para ti, no un gasto del taller. Si lo anotas como gasto, el resultado del mes dice una cosa y tu cuenta dice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efectiv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cobrado menos lo pagado. Es el número que dice qué puedes pagar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el mes tiene resultado y no tiene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hay trabajo entregado que todavía no se paga. En el caso ficticio del ejercicio, el pendiente del mes es de $6,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hace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eclara, no mueve dinero y no adivina cuándo te van a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busca en tus últimos tres meses un mes que se sintiera bueno y anota sus tres números: facturado, cobrado y pagado. Si el efectivo quedó muy por debajo de lo que esperabas, busca el pendiente de cobro de ese mes. Escribe en una línea cuánto de ese pendiente nunca en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7-registro-de-ingresos-y-gasto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2389" r:id="rId1"/>
    <p:sldLayoutId id="2481932390" r:id="rId2"/>
    <p:sldLayoutId id="2481932391" r:id="rId3"/>
    <p:sldLayoutId id="248193239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ab8047ed13184bf56bc27a31b5e9ae52a6f04cb83329c0c1.jpg"/>
  <Relationship Id="rId3" Type="http://schemas.openxmlformats.org/officeDocument/2006/relationships/hyperlink" Target="https://negocios.lumbre.lat/object/neg-t07-registro-de-ingresos-y-gas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hyperlink" Target="https://negocios.lumbre.lat/object/neg-t07-registro-de-ingresos-y-gastos" TargetMode="External"/>
  <Relationship Id="rId4" Type="http://schemas.openxmlformats.org/officeDocument/2006/relationships/hyperlink" Target="https://negocios.lumbre.lat/object/neg-t07-registro-de-ingresos-y-gastos"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hyperlink" Target="https://negocios.lumbre.lat/object/neg-t07-registro-de-ingresos-y-gastos" TargetMode="External"/>
  <Relationship Id="rId4" Type="http://schemas.openxmlformats.org/officeDocument/2006/relationships/hyperlink" Target="https://negocios.lumbre.lat/object/neg-t07-registro-de-ingresos-y-gasto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hyperlink" Target="https://negocios.lumbre.lat/object/neg-t07-registro-de-ingresos-y-gastos" TargetMode="External"/>
  <Relationship Id="rId4" Type="http://schemas.openxmlformats.org/officeDocument/2006/relationships/hyperlink" Target="https://negocios.lumbre.lat/object/neg-t07-registro-de-ingresos-y-gasto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hyperlink" Target="https://negocios.lumbre.lat/object/neg-t07-registro-de-ingresos-y-gastos"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7-registro-de-ingresos-y-gasto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s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gres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as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ó,]]></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lió]]></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dó]]></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07-registro-de-ingresos-y-gastos"/>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r un registro escrito de lo que entra y lo que sale del taller, separando el dinero del negocio del dinero personal, y distinguir lo facturado de lo cobrado para saber con qué dinero se paga el mes sigu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ptima hoja de la biblioteca de herramientas: una hoja de cálculo que se llena a mano o en una hoja de cálculo de tu computadora para saber qué dinero entró, qué salió y cuánto quedó. Trae los campos del registro con sus unidades, dos ejemplos resueltos con el caso ficticio de Marisol, los supuestos, los límites, ocho actividades y dos juegos de repas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gistro de ingresos y gastos · efectivo · cobranza · gastos · caja · ta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s de taller produce tres números que se parecen y no son lo mismo: lo que facturaste, lo que te pagaron y lo que de verdad quedó en la caja. Hay un cuarto movimiento que casi nunca se anota: el dinero que sacas para ti. Esa diferencia entre el dinero del negocio y el dinero personal es la que decide si el taller tiene con qué pagar la renta del mes que viene. En el caso ficticio del ejercicio, Marisol facturó $32,000, cobró $26,000, pagó $24,000 de gastos y retiró $1,200 para ella: en la caja quedan $800. Esta hoja te da el orden para anotarlo todo, un movimiento por renglón, con su fecha y su comproba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dinero entró de verdad, cuánto salió y cuánto quedó? Si tu respuesta es «más o menos», todavía estás trabajando con el resultado del mes, que es otra cuenta distinta del dinero que tienes en la ma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separa cuatro cosas que la memoria junta. La primera es lo facturado: el trabajo que le emitiste a tus clientes, lo cobres o no. La segunda es lo cobrado: el dinero que entró de verdad a la caja del taller. La tercera es lo pagado: lo que salió de esa caja para el taller. Y la cuarta son los retiros personales: el dinero que salió para ti, que no es un gasto del negocio aunque salga de la misma caja. En el caso ficticio del ejercicio, esas cuatro cuentas dan un resultado que casi nadie mide: de $32,000 facturados quedan $2,000 de efectivo antes de los retiros, y $800 despué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cturado: lo que le facturaste a tus clientes. Es trabajo entregado, no dinero recibi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rado: lo que de verdad entró a la caja del taller. Con este número se pagan los gast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gado: lo que salió de la caja del negocio, con su comprobante. Los retiros personales van apart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ndiente: lo que facturaste y todavía no te pagaron. Es dinero ganado que aún no está en tu bolsil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fectivo del mes: lo cobrado menos lo pagado. Es el número que decide si el mes que viene arran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mpo que más se salta la gente es el apartado: sin él, el retiro personal acaba anotado como gasto del talle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7-camp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l dinero del negoci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inero del taller y el de tu bolsillo son dos dineros distintos, aunque hoy vivan en el mismo lugar. Un retiro personal no es un gasto del negocio: si lo anotas como gasto, tu resultado dice una cosa y tu cuenta dice otra. Por eso la hoja tiene dos apartados y las sumas se hacen por separ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 dos apartados en la hoja: gastos del negocio y retiros personales. Debajo de cada uno, la misma tabla. La separación es el punto de la hoj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ada movimiento el mismo día que pasa. Si lo pospones, la cuenta se llena de suposicione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fecha, el concepto y el importe. El importe con signo: entra con más, sale con menos. Un renglón por movimiento, nunca una suma al final del 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de qué lado salió el dinero: la caja del negocio o tu bolsillo. Un retiro personal va en su propio apartado, con su motivo al lad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el estado: cobrado, pagado o pendiente. Un pendiente es un ingreso que todavía no es diner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el comprobante y anota dónde está: nota, recibo o estado de cuenta. Es lo que vas a necesitar cuando haya una du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 la semana suma lo que entró, lo que salió y lo que quedó. Si el número te sorprende, el error está en el orden de los renglones, no en la sum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l mes compara el resultado con tu punto de equilibrio y con la previsión de caja. Si el mes cierra en negativo, el problema no fue la suma: fue el ritmo de los cobr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renglón por movimiento. Si esperas al cierre del mes, la memoria mete los números en el orden equivoc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7-di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completo de Marisol · Ejemplo resuelto 1: un mes que en el papel se ve bien y en la caja n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emitis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s del ejercicio, Marisol hizo 30 reparaciones y 10 visitas de mantenimiento. Emitió $32,000 en total: $27,000 por las reparaciones y $5,000 por las visitas. Esos $32,000 son lo facturado del mes, y hasta aquí no ha entrado dinero por ell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completo de Marisol · Ejemplo resuelto 1: un mes que en el papel se ve bien y en la caja n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í te pagaro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32,000 le pagaron $26,000. Quedan $6,000 pendientes de cobro: tres reparaciones que entregó y que nadie le ha pagado. Los $6,000 quedan anotados como pendientes, nunca como cobrad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completo de Marisol · Ejemplo resuelto 1: un mes que en el papel se ve bien y en la caja n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ali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gó $24,000 de gastos del taller: refacciones y materiales, traslados, consumibles, renta, luz, agua, internet, publicidad, herramientas y papelería. Todos van en el apartado de gastos del negocio, cada uno con su comproba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completo de Marisol · Ejemplo resuelto 1: un mes que en el papel se ve bien y en la caja n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efectivo del m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rado menos pagado: $26,000 menos $24,000 son $2,000. Ese es el efectivo que dejó el mes, y es el número con el que se paga la renta del mes que vie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completo de Marisol · Ejemplo resuelto 1: un mes que en el papel se ve bien y en la caja n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Tu dinero, no el del talle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ó $1,200 para ella durante el mes. Como es un retiro personal, lo anotó en su propio apartado y no como gasto. $2,000 menos $1,200 son $800 que quedan en el tall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completo de Marisol · Ejemplo resuelto 1: un mes que en el papel se ve bien y en la caja n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o que viene despué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6,000 pendientes entran en los días siguientes. Cuando entren, el efectivo del mes sube de $800 a $6,800. Nada de eso estaba disponible el día 30, y por eso el mes se mide con dos números: el que entró y el que habí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completo de Marisol · Ejemplo resuelto 2: por qué resultado y efectivo no son lo mism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número del resulta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s $32,000 del mes, el resultado antes de sus horas del caso ficticio del ejercicio es de $8,000: lo que deja el mes después de pagar los costos variables y los costos fij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completo de Marisol · Ejemplo resuelto 2: por qué resultado y efectivo no son lo mism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número del diner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fectivo del mes es de $2,000. Entre los dos números hay $6,000 de diferencia, y esa diferencia es exactamente lo que está pendiente de cobr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completo de Marisol · Ejemplo resuelto 2: por qué resultado y efectivo no son lo mism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Por qué se separa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ice cómo va el mes; el efectivo dice qué puedes pagar mañana. Un mes puede tener resultado y no tener efectivo: es exactamente el caso del ejercicio, con $8,000 de resultado antes de las horas y $2,000 en la ca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completo de Marisol · Ejemplo resuelto 2: por qué resultado y efectivo no son lo mism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iesgo del lado contrari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l revés también pasa: puedes tener dinero en la caja y estar perdiendo. Si cobras de lo facturado de meses anteriores, el mes aparece con dinero y el resultado del mes puede estar en roj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completo de Marisol · Ejemplo resuelto 2: por qué resultado y efectivo no son lo mism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regla escri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ó escrita la regla que va a usar de aquí en adelante: en la hoja se anotan tres columnas de dinero, facturado, cobrado y pagado, y un apartado aparte para los retiros personales. El mes se lee con las tres, nunca con 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el mes completo de Maris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dos primeros peldaños son los que se confunden: lo facturado y lo cobrado no son el mismo númer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7-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s la tabla que se copia. El importe siempre con signo y el apartado siempre escrito: los dos son los que separan el resultado del mes del dinero que de verdad tie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pos del registro de ingresos y gastos. Caso ficticio del ejercic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1866900"/>
                <a:gridCol w="408622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el dinero entra o s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de ma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vimiento en poca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ción de refr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 del negocio o retir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 d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signo: entra con más, sale con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ivo, transferencia o tarj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pel que guardas y dónde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 del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1866900"/>
                <a:gridCol w="408622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ado, pagado 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al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en la caja al terminar 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son del caso ficticio de «Taller Marisol»: $32,000 facturados, $26,000 cobrados, $24,000 pagados y $1,200 de retiros personales. No son promedios de ningún sector ni datos de mercado.]]></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del ejemplo no tiene impuestos ni deducciones: es un registro de dinero que entra y sale, no una declara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6,000 pendientes entran después, en un plazo que el ejercicio no calcula. La hoja no adivina la fecha en que te van a pag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tiros personales del ejercicio son de $1,200 al mes. En tu caso pon la cifra que retires y decide con calma si de verdad puede salir del negoci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mplo usa una sola caja. Si tu negocio maneja dos fondos o una caja y una cuenta, la hoja se llena una vez por cada un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declaración fiscal ni contable. Registrar el dinero no sustituye la asesoría de un contador ni el cumplimiento de tus obligacione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dice si el mes fue bueno. Para eso está el punto de equilibrio; aquí sólo queda escrito qué entró y qué salió.]]></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divina el futuro. El pendiente es un pendiente: si no se cobra, se anota como pendiente y no como ingres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ueve dinero. La hoja sirve para entender tus movimientos; el dinero se mueve en tu cuenta o en tu ca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ide datos reales: haz el ejercicio con un caso inventado y no con los datos de tu negocio, de tus clientes ni de tus proveedor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los gastos que aquí se registran salen de la Hoja de costos, y los precios que aquí se anotan salen de la hoja de precio y marge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ministración del dinero en el negocio»: el curso explica cómo se arma un mes completo, con este registro y con la Previsión de caj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y seguimiento en negocios pequeños»: el pendiente de $6,000 del ejercicio se recupera con seguimiento, no con pacien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de ahí sale cada gasto que en esta hoja se ano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el resultado del mes se compara con el equilibrio para ver si alcanz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si el mes cierra con $800, la previsión de caja es la que avisa de lo que vien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el precio que aquí se registra es el que va escrito en el presupuesto que mandas al cli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el registro de un mes es una de las fuentes del diagnóstic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Marisol facturó $32,000, cobró $26,000 y pagó $24,000 de gastos del negocio. ¿Qué cantidad de efectivo dejó el m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2,000, antes de los retiros personales.]]></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8,000, que es el resultado antes de sus horas.]]></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6,000, que es lo que quedó pendiente de cobro.]]></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4,000, que es lo facturado menos lo pendi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se cobraron $26,000 y se pagaron $24,000 de gastos del negocio. ¿Cuánto efectivo queda en la caj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os $6,000 pendientes de cobro cuentan como ingreso del mes porque el trabajo ya se entreg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ovimiento del mes con lo qu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actur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br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g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ndien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tiro personal]]></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que de verdad entró a la caja del tall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salió de la caja del negoc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facturaste y todavía no te pagaro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nero para ti que salió de la caja del talle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le facturaste a tus clientes, lo cobres o n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registrar un movimiento de diner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ot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par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r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la fecha, el concepto y el importe con su sign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el comprobante y dónde está guardad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cidir si el dinero es del negocio o es un retiro perso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car el estado: cobrado, pagado o pend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mar lo que entró y lo que salió al cierre de la semana]]></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mparar el resultado del mes con el equilibrio y la previsión de caja]]></a:t>
            </a:r>
          </a:p>
        </p:txBody>
      </p:sp>
      <p:sp>
        <p:nvSpPr>
          <p:cNvPr id="10" name=""/>
          <p:cNvSpPr txBox="1"/>
          <p:nvPr/>
        </p:nvSpPr>
        <p:spPr>
          <a:xfrm>
            <a:off x="514350" y="2619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so ficticio del ejercicio, se facturaron $32,000, se cobraron $26,000 y se pagaron $24,000: el efectivo del mes es de ___ pesos y queda pendiente de cobro la cantidad de ___ pes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entas del mes de Marisol, de arriba hacia abaj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lo que se facturó en el m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tar lo que se pagó de gastos del negoci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lo que de verdad se cobró]]></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ar el efectivo que quedó con el punto de equilibri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itar los retiros personales del dinero del tall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del cuaderno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facturado del mes del caso ficticio fue de $32,000, así que el mes dejó $32,000 de utilidad.]]></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fectivo del mes del ejercicio fue de $2,000, que es lo cobrado menos lo paga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6,000 pendientes de cobro del ejercicio se pueden usar para pagar la renta porque ya están facturad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tiro de $1,200 se anotó como gasto del negocio porque salió de la misma caj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quedó en el taller del ejercicio después del retiro fue de $80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oja. Llena el registro de una semana con diez movimientos reales de tu taller: cuatro ingresos, cuatro gastos del negocio y dos retiros tuyos. Al final escribe el efectivo que quedó. Si no sabes el dato exacto de algún movimiento, pon una cantidad estimada y márcala como tal.]]></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epara los retiros en su propio apartado desde el primer renglón. Si los mezclas, el resultado del mes ya no sirve para comparar con el equilibri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as cuentas del m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448050"/>
                <a:gridCol w="4667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e facturaste a tus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 verdad entró a la caja del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alió de la caja d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facturaste y todavía no te pag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iv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obrado menos lo pa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para ti, en su propio apar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as cuentas del m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3448050"/>
                <a:gridCol w="4667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ivo del mes en el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 antes de los retir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Memoria: las cuentas del m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07-registro-de-ingresos-y-gastos"/>
              </a:rPr>
              <a:t><![CDATA[Abrir el juego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facturado y cobra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facturado es lo que le emitiste a tus clientes. Lo cobrado es el dinero que de verdad entró a la caja. La diferencia es el pendien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retiro personal va en un apartado apar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dinero para ti, no un gasto del taller. Si lo anotas como gasto, el resultado del mes dice una cosa y tu cuenta dice ot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efectivo del m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cobrado menos lo pagado. Es el número que dice qué puedes pagar maña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el mes tiene resultado y no tiene efectiv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hay trabajo entregado que todavía no se paga. En el caso ficticio del ejercicio, el pendiente del mes es de $6,00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hace esta hoj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eclara, no mueve dinero y no adivina cuándo te van a pag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busca en tus últimos tres meses un mes que se sintiera bueno y anota sus tres números: facturado, cobrado y pagado. Si el efectivo quedó muy por debajo de lo que esperabas, busca el pendiente de cobro de ese mes. Escribe en una línea cuánto de ese pendiente nunca entró.]]></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ompara el pendiente de cobro con la cantidad de trabajos que hiciste ese mes. Si las cifras son parecidas, el problema no fue el trabajo: fue la fecha en que te pagaro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ltas, obligaciones y comprobantes fiscal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que facturar, cobrar y tener dinero son tres cosas distintas, y que el dinero del taller y el tuyo son dos. Lo que falta para que esto sirva es la constancia: un registro que se llena el mismo día que pasa el movimiento, no el día que te acuerdas. Un mes de movimientos anotados vale más que un balance que nadie revisa, porque en las filas está la explicación de cada peso. Llena la hoja de la semana que viene, aunque sea con diez renglones, y compara el resultado con tu equilibrio. El número que no se escribe, no existe para el m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registrar lo que entra y lo que sale, separar tu dinero del dinero del taller y distinguir el resultado del mes del efectivo que de verdad tienes. Siguiente paso: mirar el mes por semanas, antes de que termin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7-registro-de-ingresos-y-gastos"/>
              </a:rPr>
              <a:t><![CDATA[Registro de ingresos y gastos: lo que entró, lo que salió y lo que qued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ascada del mes paso a paso. Casi siempre el fallo está en contar el pendiente como dinero cobrado, o en anotar un retiro personal como gasto del tall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2026-10-25T08:15:16Z</dcterms:created>
  <dcterms:modified xsi:type="dcterms:W3CDTF">2026-10-25T08:15:16Z</dcterms:modified>
  <dc:title>Registro de ingresos y gastos: lo que entró, lo que salió y lo que quedó</dc:title>
  <dc:description>Presentación editable del OA «Registro de ingresos y gastos: lo que entró, lo que salió y lo que quedó». Enlace: https://negocios.lumbre.lat/object/neg-t07-registro-de-ingresos-y-gastos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