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6-analisis-de-punto-de-equilibri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6-analisis-de-punto-de-equilibri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Paso 1. El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del ejercicio, los costos fijos de Marisol fueron $8,000: renta $4,000, luz, agua e internet $1,200, publicidad y tarjetas $800, herramientas y mantenimiento $600, y papelería y otros $1,400. Los anotó en la primera fila de la hoja, con la fecha en que se pag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aso 2. El margen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de venta promedio del mes fue de $800 y el costo variable promedio de $400. El margen por servicio es $800 menos $400: $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Paso 3. E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8,000 de costo fijo entre $400 de margen por servicio dan 20 servicios. Con 20 servicios el mes no gana ni pierde: el margen de esos 20 servicios, $8,000, cubre exactamente lo que se paga de todos m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Paso 4. El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hizo 40 servicios. 40 menos 20 son 20 servicios de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Paso 5. El resultado antes de su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0 servicios de margen de seguridad por $400 de margen son $8,000: el resultado antes de pagar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Paso 6. La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8,000 entre las 100 horas del mes dan $80 por hora, contra los $100 que vale su hora. El margen de seguridad de 20 servicios no alcanza para pagar las horas. Anotó esa frase abajo de la hoja: el equilibrio no es el objetivo, el equilibrio más el margen es lo que pag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unto de equilibri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Paso 7. El precio mínim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dato extra, calculó el precio mínimo: costo variable de $400 más el costo fijo repartido entre los 40 servicios del mes, $8,000 entre 40, son $200. Ese precio de $600 es el suelo: por debajo, el mes pierde aunque se venda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Cambia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ó no cambiar las dos a la vez. Primero probó con el precio: de $800 a $900, con el costo variable de $400 sin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El nuev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rgen por servicio pasa de $400 a $500. Cada servicio deja $50 más antes de pagar l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nuevo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8,000 entre $500 dan 16 servicios. El equilibrio baja en 4 servicios: con el mismo volumen de 40, el margen de seguridad sube a 24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40 servicios a $900, el margen antes de lo fijo es de $20,000, menos $8,000 de fijos: $12,000 de resultado antes de las horas, contra los $8,000 del mes anterior. La hora efectiva sube de $80 a $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Ahora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probó con el costo: el costo variable sube de $400 a $450, con el precio quieto en $800. El margen baja a $350 y el equilibrio sube a 23 servicios, porque $8,000 entre $350 no da un número redondo y hay que redondear hacia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pasa si el costo o el precio se mue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compar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ó los tres escenarios en una tabla: precio de $800, equilibrio de 20 servicios, resultado de $8,000; precio de $900, equilibrio de 16, resultado de $12,000; costo de $450, equilibrio de 23, resultado de $4,000. Y escribió la decisión: probar el precio de $900 durante un mes, porque no depende de conseguir clientes nuevos, y medir el resultad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6-analisis-de-punto-de-equilibr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20 servicios: $8,000 entre $400 de margen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o de equilibrio se calcula dividiendo el costo fijo del mes entre el margen por servicio: $8,000 entre $400 son 20 servicios. Marisol hace 40, o sea el doble, y por eso tiene 20 servicios de margen de seguridad. La tercera opción confunde el equilibrio con el volumen actual, y la cuarta divide el costo fijo entre el precio en vez de entre el marge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unto de equilibrio de la tabla de cuentas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6 servicio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umerador es siempre el costo fijo del mes, $8,000, y el denominador es el margen por servicio: $8,000 entre $500 son 16 servicios. Si te da 20, estás usando el margen del precio de $800; si te da 8, estás dividiendo el costo fijo entre el margen de $1,000.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la tabla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el precio de $900 el margen por servicio pasa de $400 a $500, y $8,000 entre $500 son 16 servicios: cuatro menos que antes. Subir el precio no trae más clientes, pero hace que cada trabajo cubra más del costo fijo y que el margen de seguridad crezc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el paso 3 de la figura de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nto de equilibrio → Servicios que hay que vender para cubrir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de seguridad → Servicios que haces por encima del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greso en el punto de equilibrio → Servicios del equilibrio multiplicados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por servicio → Precio de venta menos 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primeras cuentas se leen con el mismo mes del ejercicio: el equilibrio es el mínimo y el margen de seguridad es lo que tienes de más. Si el margen de seguridad te da cero, el taller vive al límite: cualquier mes flojo es un mes con pérdida. La tabla de cuentas y la cascada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costo fijo del mes y el costo variable por servicio →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cular el margen por servicio: precio de venta menos costo variable →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vidir el costo fijo entre el margen para obtener los servicios →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margen de seguridad: los servicios de más →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ar los servicios que necesitas con los que haces →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etir la cuenta con otro precio o con otro costo →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cribir la decisión y el número del mes que la va a medir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adivinar: los datos van primero porque sin el costo fijo y el margen la cuenta no se puede hacer, y la decisión va al final porque depende de la comparación. Un punto de equilibrio calculado con costos estimados sirve para entender el método, no para decidir el volumen del mes. Todo se apoya en las instrucciones de la hoja y en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 · 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o de equilibrio es el costo fijo entre el margen por servicio: $8,000 entre $400 son 20 servicios. El margen de seguridad son los servicios que haces menos los que necesitas: 40 menos 20 son 20. Si el segundo hueco te da 10, estás dividiendo a la mitad sin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y el paso 4 del ejemplo resuelto 1 y la tabla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costo fijo del mes y el costo variable por servicio → Calcular el margen por servicio: precio de venta menos costo variable → Dividir el costo fijo del mes entre el margen por servicio → Comparar el equilibrio de antes con el de la opción nueva → Escribir la decisión y el número del mes que la va 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protege contra el error más común, que es calcular el equilibrio con un margen de otra mezcla de servicios. Primero los datos, después el margen, después la división, y sólo al final la comparación entre escenarios y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unto de equilibrio se calcula dividiendo el margen por servicio entre el costo fij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invierte la división: el numerador es el costo fijo y el denominador es el margen. La quinta confunde un resultado positivo con seguridad: en el caso del ejercicio el mes cierra en menos $2,000 después del trabajo propio, aunque el punto de equilibrio esté en 20 servicios. La primera, la tercer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uentas y la cascada de la figur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6-analisis-de-punto-de-equilibr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Llena la hoja con tu mes más reciente: costo fijo, costo variable, precio, margen, equilibrio y margen de seguridad. Después responde en una línea: ¿cuántos servicios te sobran? Si el número es cero o negativo, escribe qué vas a cambiar primero: el precio, el costo variable o el volumen. Con la hoja llena, compara tu resultado antes de tus horas con el valor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el equilibrio y el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el equilibrio y el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 fijo del mes entre el margen por servicio. El numerador es siempre el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servicios que haces por encima del equilibrio. Son los que pagan el riesg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sube el precio y el cost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sube, el equilibrio baja y el margen de seguridad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sube 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baja, el equilibrio sube y hacen falta más servicios para el mism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unto de equilibrio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incluye tus horas: en el ejercicio el equilibrio está en 20 servicios y el mes cierra en menos $2,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tu mes más flojo y calcula el equilibrio de ese mes con la misma hoja. Compara el equilibrio de tus dos meses: si el número se movió mucho, la causa está en el costo fijo o en el precio, no en la suerte. Escribe en una línea qué cambió en el mes en que bajó tu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6-analisis-de-punto-de-equilibri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1496" r:id="rId1"/>
    <p:sldLayoutId id="2481931497" r:id="rId2"/>
    <p:sldLayoutId id="2481931498" r:id="rId3"/>
    <p:sldLayoutId id="24819314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8a99513182606d0ce4bce8084ee9f73e080614ab8a1f88a1.jpg"/>
  <Relationship Id="rId3" Type="http://schemas.openxmlformats.org/officeDocument/2006/relationships/hyperlink" Target="https://negocios.lumbre.lat/object/neg-t06-analisis-de-punto-de-equilibr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hyperlink" Target="https://negocios.lumbre.lat/object/neg-t06-analisis-de-punto-de-equilibrio" TargetMode="External"/>
  <Relationship Id="rId4" Type="http://schemas.openxmlformats.org/officeDocument/2006/relationships/hyperlink" Target="https://negocios.lumbre.lat/object/neg-t06-analisis-de-punto-de-equilibrio"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hyperlink" Target="https://negocios.lumbre.lat/object/neg-t06-analisis-de-punto-de-equilibrio" TargetMode="External"/>
  <Relationship Id="rId4" Type="http://schemas.openxmlformats.org/officeDocument/2006/relationships/hyperlink" Target="https://negocios.lumbre.lat/object/neg-t06-analisis-de-punto-de-equilibri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hyperlink" Target="https://negocios.lumbre.lat/object/neg-t06-analisis-de-punto-de-equilibrio" TargetMode="External"/>
  <Relationship Id="rId4" Type="http://schemas.openxmlformats.org/officeDocument/2006/relationships/hyperlink" Target="https://negocios.lumbre.lat/object/neg-t06-analisis-de-punto-de-equilibrio"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hyperlink" Target="https://negocios.lumbre.lat/object/neg-t06-analisis-de-punto-de-equilibri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6-analisis-de-punto-de-equilibrio"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álisi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lib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6-analisis-de-punto-de-equilibrio"/>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cuántos servicios hay que vender para que los costos fijos del mes queden cubiertos, medir el margen de seguridad y comparar qué pasa con el equilibrio cuando el precio o el costo se mue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hoja de la biblioteca de herramientas: una hoja de cálculo que se llena a mano o en tu computadora para saber cuántos trabajos necesita el mes para no perder. Trae las tres cuentas del equilibrio, dos ejemplos resueltos con el caso ficticio de Marisol, la tabla de campos con unidades, los supuestos, los límites, ocho actividades y dos juegos de repas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unto de equilibrio · costos fijos · margen de seguridad · volumen · resultado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meses que se ven igual en el papel y no son el mismo mes. Uno tiene 15 servicios y el otro tiene 40, y en ninguno de los dos el dueño sabe si el taller alcanzó a pagar lo que se paga de todos modos: la renta, la luz, el internet, la publicidad.]]></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es ese número: cuántos servicios hay que vender para que los costos fijos del mes queden cubiertos y el resultado sea cero. Esta hoja te lo calcula, te dice cuántos servicios te sobran y qué pasa si el precio o el costo se mue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usa el caso ficticio de Marisol y su «Taller Marisol», un taller de reparación de electrodomésticos domésticos y mantenimiento del hogar que trabaja sola desde un local rentado y atiende cuarenta servicios al m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s trabajos tengo que hacer para que el mes no me cueste dinero, y cuántos me sobran para que las horas que trabajo estén pagadas? Si no tienes las dos respuestas escritas, tu volumen es una impresión, no un pl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tres cuentas y un orden. La primera es el costo fijo del mes: lo que se paga haya o no haya servicios. La segunda es el margen por servicio: el precio de venta menos el costo variable, es decir, lo que cada trabajo deja antes de pagar lo fijo. La tercera es el punto de equilibrio: el costo fijo del mes dividido entre el margen por servicio. En el caso ficticio del ejercicio, $8,000 entre $400 dan 20 servicios. Marisol hace 40: el doble. Esos 20 servicios de más son el margen de seguridad, y son los que pagan sus ho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fijo del mes: la suma de lo que se paga igual haya o no haya trabajo. Renta, luz, internet, publicidad, herramientas y papelerí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por servicio: el precio de venta menos el costo variable de ese servicio. Es el dinero que cada trabajo deja para lo fij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de equilibrio: el costo fijo del mes entre el margen por servicio. El número de servicios en el que el resultado es cer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de seguridad: los servicios que haces menos los que necesitas para el equilibrio. Son los que pagan el riesgo del 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antes de tus horas: el margen de seguridad multiplicado por el margen por servicio. Lo que queda sin contar todavía tu traba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entas se leen en orden: sin costo fijo y sin margen por servicio, el punto de equilibrio no exis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6-cuent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unto de equilibrio no incluye tus hor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quilibrio dice que no pierdes dinero con lo que paga el negocio. No dice que tú ganes: en el caso del ejercicio el equilibrio está en 20 servicios y el mes igual cierra en menos $2,000 después de las 100 horas. Por eso el equilibrio va con el margen de seguridad y no en lugar de é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costo fijo del mes: todo lo que se paga aunque no haya servicios. Suma los gastos fijos de tu Hoja de costos y pon la fecha de pago al lado de cada un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costo variable por servicio: el promedio de materiales, traslado y consumibles.]]></a:t>
            </a:r>
          </a:p>
        </p:txBody>
      </p:sp>
      <p:sp>
        <p:nvSpPr>
          <p:cNvPr id="11" name=""/>
          <p:cNvSpPr txBox="1"/>
          <p:nvPr/>
        </p:nvSpPr>
        <p:spPr>
          <a:xfrm>
            <a:off x="514350" y="30003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precio de venta promedio de un servicio del m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precio menos costo variable. Ese es el margen por servicio, en pes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el costo fijo del mes entre el margen por servicio. Ese es el punto de equilibrio, en servici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tus servicios reales menos los del equilibrio. Ese es el margen de segur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el margen de seguridad por el margen por servicio. Ese es el resultado antes de tus hor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lo otra vez con un precio o un costo distinto y escribe qué cambió. Una hoja con un solo escenario no sirve para deci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regla es la que más se olvida: si cambian el precio y el costo juntos, ya no sabes por qué cambió el núme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6-camb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sto fij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l ejercicio, los costos fijos de Marisol fueron $8,000: renta $4,000, luz, agua e internet $1,200, publicidad y tarjetas $800, herramientas y mantenimiento $600, y papelería y otros $1,400. Los anotó en la primera fila de la hoja, con la fecha en que se paga cada u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gen por serv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venta promedio del mes fue de $800 y el costo variable promedio de $400. El margen por servicio es $800 menos $400: $4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unto de equilibr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000 de costo fijo entre $400 de margen por servicio dan 20 servicios. Con 20 servicios el mes no gana ni pierde: el margen de esos 20 servicios, $8,000, cubre exactamente lo que se paga de todos mo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margen de segur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hizo 40 servicios. 40 menos 20 son 20 servicios de margen de segur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resultado antes de sus hor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0 servicios de margen de seguridad por $400 de margen son $8,000: el resultado antes de pagar su trabaj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hora efecti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8,000 entre las 100 horas del mes dan $80 por hora, contra los $100 que vale su hora. El margen de seguridad de 20 servicios no alcanza para pagar las horas. Anotó esa frase abajo de la hoja: el equilibrio no es el objetivo, el equilibrio más el margen es lo que paga e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1: el punto de equilibrio del mes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 El precio mínimo del m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dato extra, calculó el precio mínimo: costo variable de $400 más el costo fijo repartido entre los 40 servicios del mes, $8,000 entre 40, son $200. Ese precio de $600 es el suelo: por debajo, el mes pierde aunque se venda todos los d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Cambia una sola co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ó no cambiar las dos a la vez. Primero probó con el precio: de $800 a $900, con el costo variable de $400 sin cambi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nuevo marge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por servicio pasa de $400 a $500. Cada servicio deja $50 más antes de pagar lo fij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nuevo equilib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000 entre $500 dan 16 servicios. El equilibrio baja en 4 servicios: con el mismo volumen de 40, el margen de seguridad sube a 24 servici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40 servicios a $900, el margen antes de lo fijo es de $20,000, menos $8,000 de fijos: $12,000 de resultado antes de las horas, contra los $8,000 del mes anterior. La hora efectiva sube de $80 a $1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Ahora el cos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probó con el costo: el costo variable sube de $400 a $450, con el precio quieto en $800. El margen baja a $350 y el equilibrio sube a 23 servicios, porque $8,000 entre $350 no da un número redondo y hay que redondear hacia arri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mes de Marisol · Ejemplo resuelto 2: qué pasa si el costo o el precio se mueve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comparación escri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ó los tres escenarios en una tabla: precio de $800, equilibrio de 20 servicios, resultado de $8,000; precio de $900, equilibrio de 16, resultado de $12,000; costo de $450, equilibrio de 23, resultado de $4,000. Y escribió la decisión: probar el precio de $900 durante un mes, porque no depende de conseguir clientes nuevos, y medir el resultado del 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mes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quilibrio es el peldaño donde el resultado es cero. Todo lo que se hace por encima de ese peldaño es margen de seguridad.]]></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6-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Cada cuenta lleva su unidad, porque un punto de equilibrio se cuenta en servicios y un resultado se cuenta en pes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l análisis de punto de equilibrio. Caso ficticio del ejerc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371725"/>
                <a:gridCol w="37433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ma de los gastos que se pagan haya o no haya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traslado y consumibles de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medio ponderado de los servici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371725"/>
                <a:gridCol w="37433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promedio menos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 entre el 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en el 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del equilibrio multiplicados por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371725"/>
                <a:gridCol w="37433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del mes menos servicios del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antes de tu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seguridad por el 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antes de tus horas entre las hora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l caso ficticio de «Taller Marisol»: 40 servicios, $800 de precio promedio, $400 de costo variable y $8,000 de costos fijos. No son promedios del sector ni datos de merca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fijo se reparte entre los servicios sólo para leer el resultado por servicio. El punto de equilibrio se calcula con el costo fijo completo, sin repart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de $100 es un supuesto del ejercicio. El punto de equilibrio no lo usa: los escenarios se comparan entre sí con la misma ho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l ejemplo tiene cuatro semanas y la misma mezcla de servicios. Si cambia la mezcla, el margen promedio cambia y la hoja hay que rehacerl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cenarios con precio de $900 y con costo de $450 son pruebas de la hoja, no recomendaciones de precio ni de comp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si el negocio es viable. El equilibrio da el volumen mínimo del mes, no si ese mes se puede repetir todo el añ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cluye tus horas. Por eso el equilibrio y el resultado antes de tus horas son dos números distintos, y el segundo es el que impor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con costos estimados sin marca. Si el costo fijo real no lo sabes, escribe estimado y vuelve en un mes: el equilibrio se mueve con cada peso de difer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dice el mes que viene. Las ventas dependen de la demanda; esta hoja sólo dice cuántos trabajos harían fal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balance ni la asesoría de un contador. Es una cuenta de trabajo para decidir volumen y pre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el costo fijo y el costo variable de esta hoja salen de la Hoja de costos; el precio sale de la Calculadora de precio y marg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l margen de seguridad se administra como capacidad: saber cuántos trabajos caben en el m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saber el equilibrio es lo que permite decidir si crecer tiene sentido antes de comprar equi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a el costo fijo del mes y el costo variable por servi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da el precio y el margen por servicio con los que se calcula el equilibr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dice si el mes alcanza de dinero, no cuántos servicios hay que vende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resultado del mes que esta hoja compara con el equilibr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paso donde el margen de seguridad se convierte en una decisión con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fijo del mes es de $8,000, el precio de venta de $800 y el costo variable de $400. ¿Cuántos servicios hay que vender para cubrir los costos fij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0 servicios: $8,000 entre $400 de margen por servici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0 servicios: la mitad de los 40 servicios del me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40 servicios: todos los servicios del mes del ejercicio.]]></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80 servicios: el doble del precio de v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fijo del mes es de $8,000 y el margen por servicio es de $500, con un precio de $900 y el mismo costo variable de $400. ¿Cuántos servicios hay que vender para cubrir los costos fij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ervicio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i el precio sube de $800 a $900 y el costo variable se queda en $400, el punto de equilibrio baja a 16 servici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uenta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nto de equilibr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de segur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greso en el punto de equilibr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 por servic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rvicios que haces por encima del equilibri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rvicios del equilibrio multiplicados por el prec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de venta menos el costo variab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vicios que hay que vender para cubrir los costos fij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alcular el punto de equilibrio del m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aración]]></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costo fijo del mes y el costo variable por servic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cular el margen por servicio: precio de venta menos costo variable]]></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vidir el costo fijo entre el margen para obtener los servicio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margen de seguridad: los servicios de má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r los servicios que necesitas con los que haces]]></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etir la cuenta con otro precio o con otro costo]]></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cribir la decisión y el número del mes que la va a medir]]></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costo fijo del mes es de $8,000 y el margen por servicio es de $400, así que el punto de equilibrio es de ___ servicios; y con los 40 servicios que hizo Marisol, el margen de seguridad es de ___ servic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entas que Marisol hace en la hoja,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el costo fijo del mes y el costo variable por servici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decisión y el número del mes que la va a medir]]></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el margen por servicio: precio de venta menos costo variabl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vidir el costo fijo del mes entre el margen por servici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el equilibrio de antes con el de la opción nuev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unto de equilibrio se calcula dividiendo el costo fijo del mes entre el margen por servic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unto de equilibrio se calcula dividiendo el margen por servicio entre el costo fijo del m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precio sube y el costo no, el margen sube y el punto de equilibrio ba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gen de seguridad es la diferencia entre los servicios que haces y los que necesitas para el equilibr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punto de equilibrio es 20 servicios y haces 40, el mes va bien porque el resultado es positi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Llena la hoja con tu mes más reciente: costo fijo, costo variable, precio, margen, equilibrio y margen de seguridad. Después responde en una línea: ¿cuántos servicios te sobran? Si el número es cero o negativo, escribe qué vas a cambiar primero: el precio, el costo variable o el volumen. Con la hoja llena, compara tu resultado antes de tus horas con el valor de tu ho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osto fijo real no lo conoces, usa el último recibo de renta y el último recibo de luz, y deja los huecos marcados como estimado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el equilibrio y el margen de segu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105150"/>
                <a:gridCol w="5010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haya o no haya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menos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cubren el costo fij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haces por encima del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antes de tu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seguridad por el 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antes de tus horas entre las hora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el equilibrio y el margen de seguridad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6-analisis-de-punto-de-equilibri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unto de equilib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 fijo del mes entre el margen por servicio. El numerador es siempre el costo fi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 de segurid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servicios que haces por encima del equilibrio. Son los que pagan el riesgo del m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sube el precio y el costo 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sube, el equilibrio baja y el margen de seguridad cre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sube el costo varia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baja, el equilibrio sube y hacen falta más servicios para el mismo result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unto de equilibrio no ba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incluye tus horas: en el ejercicio el equilibrio está en 20 servicios y el mes cierra en menos $2,00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tu mes más flojo y calcula el equilibrio de ese mes con la misma hoja. Compara el equilibrio de tus dos meses: si el número se movió mucho, la causa está en el costo fijo o en el precio, no en la suerte. Escribe en una línea qué cambió en el mes en que bajó tu volu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mpara meses con la misma mezcla de servicios. Si cambiaste lo que vendes, el margen promedio también cambia y la comparación no val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cuántos servicios necesitas para que el mes no te cueste dinero, cuántos te sobran y qué le pasa a esa cuenta cuando mueves el precio o el costo. Lo que este número no hace es pagarte: el equilibrio del ejercicio está en 20 servicios y el mes igual cierra en menos $2,000 después de tus horas. Por eso el margen de seguridad es la mitad importante de la hoja. Escribe tu número, aunque sea estimado, y revísalo cada mes contra el resultado real. Un equilibrio que nunca se compara con lo que pasó es una cuenta decorativ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el punto de equilibrio, el margen de seguridad y el resultado antes de tus horas, y ver qué cambia si el precio o el costo se mueven. Siguiente paso: mirar el mes en la semana, que es donde se nota el apur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6-analisis-de-punto-de-equilibrio"/>
              </a:rPr>
              <a:t><![CDATA[Análisis de punto de equilibrio: cuántos servici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paso a paso. Casi siempre el fallo está en invertir la división, en olvidar restar el costo variable antes de dividir, o en querer incluir las horas en el equilib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2026-10-25T08:00:23Z</dcterms:created>
  <dcterms:modified xsi:type="dcterms:W3CDTF">2026-10-25T08:00:23Z</dcterms:modified>
  <dc:title>Análisis de punto de equilibrio: cuántos servicios necesitas para no perder</dc:title>
  <dc:description>Presentación editable del OA «Análisis de punto de equilibrio: cuántos servicios necesitas para no perder». Enlace: https://negocios.lumbre.lat/object/neg-t06-analisis-de-punto-de-equilibrio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