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5-calculadora-de-precio-y-marge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resuelve esta hoj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resuelve esta hoja»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5-calculadora-de-precio-y-marge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5-calculadora-de-precio-y-marge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cio del servicio de 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mes del ejercicio, Marisol hizo 30 reparaciones y 10 visitas de mantenimiento. En las reparaciones el costo variable promedio fue de $400: $250 de refacciones y materiales, $90 de traslado y $60 de consumibles. Escribió $400 en la fila de costo variable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cio del servicio de 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El margen qu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ió dejar $400 por servicio, antes de pagar su trabajo. Lo escribió junto al costo, con su razón: con ese margen el mes cubre los costos fijos y todavía deja algo para las ho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cio del servicio de 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el costo de $400 más el margen de $400 dan un precio de venta de $800 por servicio. Con 30 reparaciones a $900 y 10 visitas de mantenimiento a $500, el promedio ponderado del mes da exactamente $8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cio del servicio de 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El margen sobr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el margen de $400 dividido entre el precio de $800 da la mitad: 50% de margen sobr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cio del servicio de 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El recargo sobre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el mismo margen de $400, ahora dividido entre el costo de $400, da el 100%: por cada peso que costó el servicio, el precio lo recupera y deja otro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precio del servicio de 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La comparación y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repitió la hoja con un precio de $1,000 y el mismo costo de $400. El margen sube a $600: el margen sobre venta pasa a 60% y el recargo sobre costo a 150%. Con los 40 servicios del mes, el resultado antes de sus horas pasaría de $8,000 a $16,000. Anotó la decisión y el número que la mide: probar el precio de $1,000 durante un mes y comparar el resultad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por qué los dos porcentajes no se cambian entr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 El mismo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los dos porcentajes se calculan con el mismo margen: $400. Lo que cambia es la base: el precio de $800 o el costo de $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por qué los dos porcentajes no se cambian entr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 El margen sobr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cuatrocientos entre ochocientos da 50%. Este número sirve para comparar precios: si el mismo trabajo sube a $1,000, el margen sobre venta pasa a 60%. Sirve para comparar con otro negocio que venda otr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por qué los dos porcentajes no se cambian entr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 El recargo sobre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cuatrocientos entre cuatrocientos da 100%. Este número sirve para decidir un precio: si el costo sube a $450 y el precio se queda en $800, el margen baja a $350, el recargo baja a 78% y el margen sobre venta baja a 4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por qué los dos porcentajes no se cambian entr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 La consecuenci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un recargo de 100% con el costo de $400 significa que el precio duplica el costo. Si el recargo es 60%, el precio es un 60% más caro que el costo. Esa es la información que el dueño necesita antes de aceptar un trabajo a un precio que no está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por qué los dos porcentajes no se cambian entr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 La regla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ó escrita la regla que va a usar de aquí en adelante: primero el costo, después el margen, al final el precio; y los dos porcentajes siempre con su base escrita, porque en el caso ficticio del ejercicio «mi margen es 60%» no dice nada si no se sabe si fue sobre venta o sobre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05-calculadora-de-precio-y-marg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para qué no sirve esta hoja»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de la biblioteca»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100%: por cada peso que costó el servicio, el precio lo recupera y deja otro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cargo sobre costo divide el margen de $400 entre el costo de $400: eso da 100%. El 50% es el margen sobre venta, que divide el mismo margen entre el precio de $800. Los dos números son correctos, pero se calculan con bases distintas, por eso hay que escribir siempre la base.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5 del ejemplo resuelto 1 y el recargo sobre costo de la tabla de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5-calculadora-de-precio-y-marge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00 pesos por servicio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unitario es el precio de venta menos el costo variable: $800 menos $400 son $400 por servicio. Si te da $800, estás restando el costo dos veces o confundiendo el precio con el margen; si te da $200, estás dividiendo en vez de restar.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3 y 4 del ejemplo resuelto 1 y la tabla de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5-calculadora-de-precio-y-marge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cargo sobre costo baja cuando el costo sube y el precio se queda igual: el margen pasa de $400 a $350 y el recargo de 100% a 78%. Lo que no cambia es lo que cobras por servicio; lo que cambia es el margen, que es el número que import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2 y el recargo sobre costo de la tabla de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5-calculadora-de-precio-y-marge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argen sobre venta → El margen dividido entre el precio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argo sobre costo → El margen dividido entre el costo vari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unitario → El precio de venta menos el costo variable, en pe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cio mínimo del mes → El costo variable más el costo fijo repartido entre los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dos primeras cuentas usan el mismo margen y bases distintas: por eso dan números diferentes con el mismo precio. Si dos cuentas te dan lo mismo, es porque estás dividiendo dos veces con la misma base. La tabla de campos y la figura de los pasos d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5-calculadora-de-precio-y-marge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el costo variable del servicio: materiales, traslado y consumibles →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ecidir cuánto dejar por servicio antes de pagar tu trabajo → Mar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umar costo más margen para obtener el precio de venta →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ividir el margen entre el precio y entre el costo, con su base escrita →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petir con un segundo precio y anotar los dos resultados lado a lado →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notar la decisión y el número del mes que la va a medir →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evita el error más caro: decidir el precio antes de escribir el costo. Si empiezas por el precio, el costo se acomoda a lo que quieres cobrar y la hoja deja de decir la verdad. El último paso es el que convierte el cálculo en una decisión con fecha. Todo se apoya en las instrucciones de la hoja y en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5-calculadora-de-precio-y-marg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00 · 5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el caso ficticio del ejercicio, el margen por servicio es el precio de venta menos el costo variable: $800 menos $400 son $400. El margen sobre venta divide ese mismo margen entre el precio: $400 entre $800 son 50%. Si el segundo hueco te da 100, estás dividiendo entre el costo, y eso es el recargo sobre costo, que es otr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pasos 3, 4 y 5 del ejemplo resuelto 1 y la tabla de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5-calculadora-de-precio-y-marg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el costo variable del servicio → Decidir el margen que se quiere dejar por servicio → Sumar costo más margen para obtener el precio de venta → Calcular el margen sobre venta y el recargo sobre costo → Comparar el resultado del mes con el de la opción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protege del error más común, que es decidir el precio antes de saber el costo. Primero el costo, porque es un dato; después el margen, porque es una decisión; luego la suma, que ya no tiene discusión; y sólo al final los porcentajes y la comparación, que sirven para elegir entre do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instrucciones de la hoja y 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5-calculadora-de-precio-y-marg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recargo sobre costo se calcula dividiendo el margen entre el precio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 el caso ficticio del ejercicio, la segunda nota confunde las bases: el recargo sobre costo divide entre el costo, no entre el precio. La cuarta nota confunde dos porcentajes que salen del mismo margen pero con bases distintas: con $800 y $400 son 50% y 100%. La primera, la tercera y la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dos porcentajes y los pasos 4 y 5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05-calculadora-de-precio-y-marge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oja. Llena la hoja con un servicio tuyo: costo variable, margen que decides, precio, margen sobre venta y recargo sobre costo. Después escribe la comparación con un segundo precio y la decisión con su número. Si el costo no lo sabes exacto, usa el promedio del último mes y márcalo como esti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el precio y los dos márg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de la biblioteca · Memoria: el precio y los dos márg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de la biblioteca · Memoria: el precio y los dos márg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diferencia entre margen sobre venta y recargo sobre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base: uno divide entre el precio y el otro entre el costo. Con el mismo precio dan número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primero se escribe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precio sale de sumar costo más margen. Si empiezas por el precio, el costo se acomoda a lo que quieres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precio mínimo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osto variable más el costo fijo repartido entre los servicios. Es una referencia, no el precio de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con el recargo si sube el costo y el precio se queda 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aja: el margen se achica y el recargo sobre costo baja con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hace est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dice cuánto puedes cobrar ni si el trabajo vale la pena. Sólo convierte tu costo y tu decisión en un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busca un trabajo que el mes pasado vendiste por menos de lo que te costó, y calcula con esta hoja el precio que debería tener tenido. Escribe en una línea la diferencia entre las dos cifras. Si no encuentras ninguno, anota tres precios que sentiste altos y calcula su margen: la mayoría de las intuiciones de precio vienen del costo, no d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05-calculadora-de-precio-y-marge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1738" r:id="rId1"/>
    <p:sldLayoutId id="2481921739" r:id="rId2"/>
    <p:sldLayoutId id="2481921740" r:id="rId3"/>
    <p:sldLayoutId id="248192174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4e0728c0cfe6700a0788abc3f3d25f272773e709919e4dd1.jpg"/>
  <Relationship Id="rId3" Type="http://schemas.openxmlformats.org/officeDocument/2006/relationships/hyperlink" Target="https://negocios.lumbre.lat/object/neg-t05-calculadora-de-precio-y-marge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hyperlink" Target="https://negocios.lumbre.lat/object/neg-t05-calculadora-de-precio-y-margen" TargetMode="External"/>
  <Relationship Id="rId4" Type="http://schemas.openxmlformats.org/officeDocument/2006/relationships/hyperlink" Target="https://negocios.lumbre.lat/object/neg-t05-calculadora-de-precio-y-margen"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hyperlink" Target="https://negocios.lumbre.lat/object/neg-t05-calculadora-de-precio-y-margen" TargetMode="External"/>
  <Relationship Id="rId4" Type="http://schemas.openxmlformats.org/officeDocument/2006/relationships/hyperlink" Target="https://negocios.lumbre.lat/object/neg-t05-calculadora-de-precio-y-margen"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hyperlink" Target="https://negocios.lumbre.lat/object/neg-t05-calculadora-de-precio-y-margen" TargetMode="External"/>
  <Relationship Id="rId4" Type="http://schemas.openxmlformats.org/officeDocument/2006/relationships/hyperlink" Target="https://negocios.lumbre.lat/object/neg-t05-calculadora-de-precio-y-margen"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hyperlink" Target="https://negocios.lumbre.lat/object/neg-t05-calculadora-de-precio-y-margen"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hyperlink" Target="https://www.gob.mx/profeco" TargetMode="External"/>
  <Relationship Id="rId4" Type="http://schemas.openxmlformats.org/officeDocument/2006/relationships/hyperlink" Target="https://www.gob.mx/sat"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05-calculadora-de-precio-y-margen"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lculado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c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rg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s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c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rge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05-calculadora-de-precio-y-margen"/>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el costo de un servicio en un precio de venta, decidir cuánto dejar de margen y distinguir el margen sobre venta del recargo sobre costo, que con el mismo precio dan números distint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hoja de la biblioteca de herramientas. Es una hoja de cálculo que se llena a mano o en una hoja de cálculo de tu computadora, no un programa: trae los campos con sus unidades, dos ejemplos resueltos con el caso ficticio de Marisol y su Taller Marisol, los dos porcentajes del margen con el mismo precio, los supuestos, los límites, ocho actividades y dos juegos de repas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ecio de venta · margen · recargo sobre costo · costos · utilidad · tall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r el precio de un servicio es la decisión que más se posterga y la que más dinero mueve. Se posterga porque hay que decir un número en voz alta, y ese número siempre incomoda a alguien. Esta hoja te da el orden para calcularlo: escribes el costo, decides cuánto dejar, sumas, y después calculas dos porcentajes que se parecen mucho y no son lo mismo. Todo el ejemplo usa el caso ficticio de Marisol y su «Taller Marisol», un taller de reparación de electrodomésticos domésticos y mantenimiento del hogar que trabaja sola desde un local rentado y atiende cuarenta servicios al m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 deja este precio, y de qué número hablo cuando digo margen? Si tu respuesta es «depende», todavía no has calculado nada: depende de si dividiste entre el precio o entre el costo, y son dos números distint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tiene una sola pregunta de fondo y dos cuentas que se confunden. La pregunta es cuánto deja cada venta antes de que pongas tus horas. Las dos cuentas son el margen sobre venta, que divide el margen entre el precio, y el recargo sobre costo, que divide el mismo margen entre el costo. Con el precio de $800 y el costo de $400 del caso ficticio del ejercicio, el margen sobre venta es 50% y el recargo sobre costo es 100%. El dinero es el mismo; lo que cambia es la base de la división.]]></a:t>
            </a:r>
          </a:p>
        </p:txBody>
      </p:sp>
      <p:sp>
        <p:nvSpPr>
          <p:cNvPr id="8" name=""/>
          <p:cNvSpPr txBox="1"/>
          <p:nvPr/>
        </p:nvSpPr>
        <p:spPr>
          <a:xfrm>
            <a:off x="514350" y="39338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9338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 variable: lo que te cuesta hacer ese servicio y nada más. Materiales, traslado y consumib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gen por servicio: la diferencia entre el precio y el costo variable. Es lo que queda para pagar los costos fijos del mes y tu trabaj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de venta: el costo variable más el margen. No se decide al revés: primero se sabe lo que cuest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gen sobre venta: el margen dividido entre el precio. Sirve para comparar precios entre negocios que venden cosas distint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argo sobre costo: el margen dividido entre el costo. Sirve para ver cuánto le pones al dinero que ya gastas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dos porcentajes son la parte que más se confunde: salen del mismo margen y dan números distinto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5-camp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resuelve est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os dos porcentajes]]></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el mismo precio, los dos porcentajes nunca dan lo mismo. El margen sobre venta siempre es más pequeño que el recargo sobre costo, porque el costo es una base más pequeña que el precio. En el caso ficticio del ejercicio, con el precio de $800 y el costo de $400, alguien que te diga que «su margen es 100%» está hablando del recargo sobre costo: pregúntale sobre qué lo calculó, porque las dos respuestas son correctas y significan cosas distint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servicio y anota el tipo de trabajo: reparación de electrodomésticos o mantenimiento del hogar. Un promedio esconde las diferenci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l costo variable de ese servicio: refacciones y materiales, traslado y consumibles. Si no sabes el número exacto, usa el promedio del mes y márcalo como estimad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el margen que quieres dejar por servicio, en pesos. Este es el paso que nadie quiere hacer: escribe el número antes de segui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costo más margen. Ese es tu precio de venta. Si el precio te parece raro, el número raro está en el paso 3, no en el 4.]]></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el margen sobre venta: el margen dividido entre el precio, multiplicado por cien. Anótalo con su base escri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 el recargo sobre costo: el mismo margen dividido entre el costo, multiplicado por cien. Anótalo junto al anterior.]]></a:t>
            </a:r>
          </a:p>
        </p:txBody>
      </p:sp>
      <p:sp>
        <p:nvSpPr>
          <p:cNvPr id="13" name=""/>
          <p:cNvSpPr txBox="1"/>
          <p:nvPr/>
        </p:nvSpPr>
        <p:spPr>
          <a:xfrm>
            <a:off x="514350" y="3390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ite con un segundo precio, por ejemplo el que estás pensando cobrar la próxima vez. Anota los dos resultados lado a la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decisión y el número que la va a medir: si cambias el precio, anota cuántos servicios al mes necesitas para que el cambio se vea en el resultado del m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si calculas el precio antes de escribir el costo, el precio sale de la intuició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5-pas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cio del mes de Marisol · Ejemplo resuelto 1: el precio del servicio de reparación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cost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es del ejercicio, Marisol hizo 30 reparaciones y 10 visitas de mantenimiento. En las reparaciones el costo variable promedio fue de $400: $250 de refacciones y materiales, $90 de traslado y $60 de consumibles. Escribió $400 en la fila de costo variable de la ho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cio del mes de Marisol · Ejemplo resuelto 1: el precio del servicio de reparación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margen que decid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ió dejar $400 por servicio, antes de pagar su trabajo. Lo escribió junto al costo, con su razón: con ese margen el mes cubre los costos fijos y todavía deja algo para las hor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cio del mes de Marisol · Ejemplo resuelto 1: el precio del servicio de reparación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prec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el costo de $400 más el margen de $400 dan un precio de venta de $800 por servicio. Con 30 reparaciones a $900 y 10 visitas de mantenimiento a $500, el promedio ponderado del mes da exactamente $80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cio del mes de Marisol · Ejemplo resuelto 1: el precio del servicio de reparación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margen sobre ven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el margen de $400 dividido entre el precio de $800 da la mitad: 50% de margen sobre ven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cio del mes de Marisol · Ejemplo resuelto 1: el precio del servicio de reparación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l recargo sobre cos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el mismo margen de $400, ahora dividido entre el costo de $400, da el 100%: por cada peso que costó el servicio, el precio lo recupera y deja otro igu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cio del mes de Marisol · Ejemplo resuelto 1: el precio del servicio de reparación · Paso 6 de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a comparación y la decisión]]></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repitió la hoja con un precio de $1,000 y el mismo costo de $400. El margen sube a $600: el margen sobre venta pasa a 60% y el recargo sobre costo a 150%. Con los 40 servicios del mes, el resultado antes de sus horas pasaría de $8,000 a $16,000. Anotó la decisión y el número que la mide: probar el precio de $1,000 durante un mes y comparar el resultado del m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cio del mes de Marisol · Ejemplo resuelto 2: por qué los dos porcentajes no se cambian entre sí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mismo marge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los dos porcentajes se calculan con el mismo margen: $400. Lo que cambia es la base: el precio de $800 o el costo de $40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cio del mes de Marisol · Ejemplo resuelto 2: por qué los dos porcentajes no se cambian entre sí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margen sobre ven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cuatrocientos entre ochocientos da 50%. Este número sirve para comparar precios: si el mismo trabajo sube a $1,000, el margen sobre venta pasa a 60%. Sirve para comparar con otro negocio que venda otra cos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cio del mes de Marisol · Ejemplo resuelto 2: por qué los dos porcentajes no se cambian entre sí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recargo sobre cost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cuatrocientos entre cuatrocientos da 100%. Este número sirve para decidir un precio: si el costo sube a $450 y el precio se queda en $800, el margen baja a $350, el recargo baja a 78% y el margen sobre venta baja a 4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cio del mes de Marisol · Ejemplo resuelto 2: por qué los dos porcentajes no se cambian entre sí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nsecuencia práctic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un recargo de 100% con el costo de $400 significa que el precio duplica el costo. Si el recargo es 60%, el precio es un 60% más caro que el costo. Esa es la información que el dueño necesita antes de aceptar un trabajo a un precio que no está m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ecio del mes de Marisol · Ejemplo resuelto 2: por qué los dos porcentajes no se cambian entre sí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a regla escri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ó escrita la regla que va a usar de aquí en adelante: primero el costo, después el margen, al final el precio; y los dos porcentajes siempre con su base escrita, porque en el caso ficticio del ejercicio «mi margen es 60%» no dice nada si no se sabe si fue sobre venta o sobre cost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el precio del mes de Marisol]]></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recio es el primer peldaño, no el último: por debajo están el costo y tus hora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05-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s la tabla que se copia. Los campos que llevan dinero llevan su unidad escrita: un porcentaje sin su base no se puede comparar con na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ampos de la hoja de precio y margen. Caso ficticio del ejercici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305050"/>
                <a:gridCol w="3810000"/>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alc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en el 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es, traslado y consumibles de ese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ecides dejar antes de tus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 más margen por serv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305050"/>
                <a:gridCol w="3810000"/>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alc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en el 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sobr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por servicio entre el precio de venta, por c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argo sobre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por servicio entre el costo variable, por c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mínimo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 más el costo fijo repartido entre los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graphicFrame>
        <p:nvGraphicFramePr>
          <p:cNvPr id="7" name="" descr=""/>
          <p:cNvGraphicFramePr>
            <a:graphicFrameLocks noGrp="1"/>
          </p:cNvGraphicFramePr>
          <p:nvPr/>
        </p:nvGraphicFramePr>
        <p:xfrm>
          <a:off x="514350" y="1257300"/>
          <a:ext cx="8115300" cy="2085975"/>
        </p:xfrm>
        <a:graphic>
          <a:graphicData uri="http://schemas.openxmlformats.org/drawingml/2006/table">
            <a:tbl>
              <a:tblPr firstRow="1" bandRow="1"/>
              <a:tblGrid>
                <a:gridCol w="2305050"/>
                <a:gridCol w="3810000"/>
                <a:gridCol w="20002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alcu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 en el 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con el precio experimen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ismo costo de $400, con otro precio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do del mes con ese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renta servicios con el margen nuevo, menos los fijos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6,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fras son del caso ficticio de «Taller Marisol»: costo variable de $400, precio promedio de $800 y costos fijos de $8,000 al mes. No son precios de mercado ni promedios del sector.]]></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valor de $100 por hora de trabajo propio es un supuesto del ejercicio, no un dato. En tu negocio escribe el tuyo y la razón por la que vale.]]></a:t>
            </a:r>
          </a:p>
        </p:txBody>
      </p:sp>
      <p:sp>
        <p:nvSpPr>
          <p:cNvPr id="11" name=""/>
          <p:cNvSpPr txBox="1"/>
          <p:nvPr/>
        </p:nvSpPr>
        <p:spPr>
          <a:xfrm>
            <a:off x="514350" y="36576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576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ostos fijos del mes no cambian con el número de servicios. Si sube la renta, la hoja de precio se recalcula ente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gen de $400 por servicio es una decisión del caso ficticio del ejercicio, no un estándar. La hoja no dice cuánto debes dejar: dice cuánto dejas cuando ya decidis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el precio de $1,000 con el mismo costo es un experimento de la hoja, no una recomendación de preci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ice cuánto puedes cobrar. El precio lo decide el mercado y tu cliente; esta hoja sólo convierte tu costo y tu decisión en un númer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mete los costos fijos en el precio. El precio mínimo del mes es una referencia, no el precio de vent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ice si el trabajo vale la pena. Eso lo responde el punto de equilibrio y, antes, la Hoja de costo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ompara tu negocio con el de otro. Cada mezcla de servicios y cada renta son distinto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para qué no sirve est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un balance ni a un contador. Sirve para pensar con números, no para declar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precios y dinero del negocio»: el costo sale de la Hoja de costos y el precio sale de esta hoja; ese curso explica el camino complet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puesta de valor para negocios pequeños»: el precio que sale de aquí se defiende con el valor que el cliente sí puede repetir.]]></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as y seguimiento en negocios pequeños»: cambiar el precio se mide con el seguimiento, no con la intui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4 · Hoja de costos: de ahí sale el costo variable con el que se llena esta hoj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6 · Análisis de punto de equilibrio: con el precio de esta hoja se calcula cuántos servicios hay que vender para no perde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7 · Registro de ingresos y gastos: los precios que sí se cobraron son los que se anotan ahí.]]></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el resultado del mes es el número que esta hoja quiere mov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9 · Presupuesto editable: el precio que sale de esta hoja es el que va escrito en el presupuesto que mandas al cli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costo variable de un servicio es de $400 y el precio de venta es de $800. ¿Cuál es el recargo sobre costo y qué signific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00%: por cada peso que costó el servicio, el precio lo recupera y deja otro igual.]]></a:t>
            </a:r>
          </a:p>
        </p:txBody>
      </p:sp>
      <p:sp>
        <p:nvSpPr>
          <p:cNvPr id="10" name=""/>
          <p:cNvSpPr txBox="1"/>
          <p:nvPr/>
        </p:nvSpPr>
        <p:spPr>
          <a:xfrm>
            <a:off x="666750" y="33432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50%: la mitad del precio queda como margen.]]></a:t>
            </a:r>
          </a:p>
        </p:txBody>
      </p:sp>
      <p:sp>
        <p:nvSpPr>
          <p:cNvPr id="11" name=""/>
          <p:cNvSpPr txBox="1"/>
          <p:nvPr/>
        </p:nvSpPr>
        <p:spPr>
          <a:xfrm>
            <a:off x="666750" y="3724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200%: el precio es el doble del costo, así que el margen también es el dob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25%: el margen dividido entre el costo y el precio junt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costo variable es de $400 y el precio de venta de $800. ¿Cuál es el margen unitario por servici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por servicio): ________________]]></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si el costo variable sube de $400 a $450 y el precio se queda en $800, el recargo sobre costo mejora porque el precio no cambió.]]></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uenta de la hoja con lo que m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rgen sobre vent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cargo sobre cos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rgen unitar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ecio mínimo del me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argen dividido entre el costo variabl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ecio de venta menos el costo variable, en pes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sto variable más el costo fijo repartido entre los servici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argen dividido entre el precio de vent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llenar la hoja de precio de un servici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Marge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cio]]></a:t>
            </a:r>
          </a:p>
        </p:txBody>
      </p:sp>
      <p:sp>
        <p:nvSpPr>
          <p:cNvPr id="13" name=""/>
          <p:cNvSpPr txBox="1"/>
          <p:nvPr/>
        </p:nvSpPr>
        <p:spPr>
          <a:xfrm>
            <a:off x="628650" y="3324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aración]]></a:t>
            </a:r>
          </a:p>
        </p:txBody>
      </p:sp>
      <p:sp>
        <p:nvSpPr>
          <p:cNvPr id="14" name=""/>
          <p:cNvSpPr txBox="1"/>
          <p:nvPr/>
        </p:nvSpPr>
        <p:spPr>
          <a:xfrm>
            <a:off x="514350" y="36766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el costo variable del servicio: materiales, traslado y consumibl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ecidir cuánto dejar por servicio antes de pagar tu trabaj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umar costo más margen para obtener el precio de venta]]></a:t>
            </a:r>
          </a:p>
        </p:txBody>
      </p:sp>
      <p:sp>
        <p:nvSpPr>
          <p:cNvPr id="9" name=""/>
          <p:cNvSpPr txBox="1"/>
          <p:nvPr/>
        </p:nvSpPr>
        <p:spPr>
          <a:xfrm>
            <a:off x="514350" y="19431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ividir el margen entre el precio y entre el costo, con su base escrita]]></a:t>
            </a:r>
          </a:p>
        </p:txBody>
      </p:sp>
      <p:sp>
        <p:nvSpPr>
          <p:cNvPr id="10" name=""/>
          <p:cNvSpPr txBox="1"/>
          <p:nvPr/>
        </p:nvSpPr>
        <p:spPr>
          <a:xfrm>
            <a:off x="514350" y="2619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petir con un segundo precio y anotar los dos resultados lado a lado]]></a:t>
            </a:r>
          </a:p>
        </p:txBody>
      </p:sp>
      <p:sp>
        <p:nvSpPr>
          <p:cNvPr id="11" name=""/>
          <p:cNvSpPr txBox="1"/>
          <p:nvPr/>
        </p:nvSpPr>
        <p:spPr>
          <a:xfrm>
            <a:off x="514350" y="3295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notar la decisión y el número del mes que la va a medir]]></a:t>
            </a:r>
          </a:p>
        </p:txBody>
      </p:sp>
      <p:sp>
        <p:nvSpPr>
          <p:cNvPr id="12"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caso ficticio del ejercicio, el costo variable de un servicio es de $400 y el precio de venta es de $800: el margen por servicio es de ___ pesos y el margen sobre venta es de ___ por cient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cuentas que Marisol hace en la hoja, de arriba hacia abaj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el costo variable del servicio]]></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lcular el margen sobre venta y el recargo sobre cost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dir el margen que se quiere dejar por servici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umar costo más margen para obtener el precio de venta]]></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arar el resultado del mes con el de la opción anterio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en el chat del taller. Marca las que no se sostienen.]]></a:t>
            </a:r>
          </a:p>
        </p:txBody>
      </p:sp>
      <p:sp>
        <p:nvSpPr>
          <p:cNvPr id="9" name=""/>
          <p:cNvSpPr txBox="1"/>
          <p:nvPr/>
        </p:nvSpPr>
        <p:spPr>
          <a:xfrm>
            <a:off x="628650" y="23241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argen sobre venta del caso ficticio del ejercicio es 50% y el recargo sobre costo es 100%: los dos salen del mismo margen de $400.]]></a:t>
            </a:r>
          </a:p>
        </p:txBody>
      </p:sp>
      <p:sp>
        <p:nvSpPr>
          <p:cNvPr id="10" name=""/>
          <p:cNvSpPr txBox="1"/>
          <p:nvPr/>
        </p:nvSpPr>
        <p:spPr>
          <a:xfrm>
            <a:off x="628650" y="3305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recargo sobre costo se calcula dividiendo el margen entre el precio de venta.]]></a:t>
            </a:r>
          </a:p>
        </p:txBody>
      </p:sp>
      <p:sp>
        <p:nvSpPr>
          <p:cNvPr id="11" name=""/>
          <p:cNvSpPr txBox="1"/>
          <p:nvPr/>
        </p:nvSpPr>
        <p:spPr>
          <a:xfrm>
            <a:off x="628650" y="3981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el caso ficticio del ejercicio, con el precio de $800 y el costo de $400, el recargo sobre costo es 10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margen sobre venta y el recargo sobre costo siempre dan el mismo porcentaj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precio mínimo del mes se calcula sumando el costo variable y el margen que decid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oja. Llena la hoja con un servicio tuyo: costo variable, margen que decides, precio, margen sobre venta y recargo sobre costo. Después escribe la comparación con un segundo precio y la decisión con su número. Si el costo no lo sabes exacto, usa el promedio del último mes y márcalo como estimad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rve más una cifra de hace dos semanas que una cifra exacta que nunca escribes. El número estimado, con su fecha de revisión, vale más que el número inventad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el precio y los dos márgen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3057525"/>
                <a:gridCol w="5057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sobr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rgen dividido entre el precio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argo sobre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argen dividido entre el costo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u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venta menos costo vari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 más el margen que deci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mínimo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variable más el costo fijo repartido entre los serv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de la biblioteca · Memoria: el precio y los dos márgen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3057525"/>
                <a:gridCol w="50577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sobre venta en el ejemp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0% en el caso ficticio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argo sobre costo en el ejemp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0% en el caso ficticio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Memoria: el precio y los dos márgene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05-calculadora-de-precio-y-margen"/>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diferencia entre margen sobre venta y recargo sobre cos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base: uno divide entre el precio y el otro entre el costo. Con el mismo precio dan números distint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primero se escribe el cost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precio sale de sumar costo más margen. Si empiezas por el precio, el costo se acomoda a lo que quieres cobra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precio mínimo del me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sto variable más el costo fijo repartido entre los servicios. Es una referencia, no el precio de ven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con el recargo si sube el costo y el precio se queda igua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aja: el margen se achica y el recargo sobre costo baja con él.]]></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hace esta hoj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de la biblioteca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dice cuánto puedes cobrar ni si el trabajo vale la pena. Sólo convierte tu costo y tu decisión en un númer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 de la biblioteca]]></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busca un trabajo que el mes pasado vendiste por menos de lo que te costó, y calcula con esta hoja el precio que debería tener tenido. Escribe en una línea la diferencia entre las dos cifras. Si no encuentras ninguno, anota tres precios que sentiste altos y calcula su margen: la mayoría de las intuiciones de precio vienen del costo, no del mercad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Compara el precio con el costo del mismo trabajo, no con el precio de otro taller. Cada negocio tiene sus costos.]]></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36385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
        <p:nvSpPr>
          <p:cNvPr id="10"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AT: altas, obligaciones y comprobantes fiscal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convertir un costo en un precio, y un precio en dos márgenes que se parecen y no son lo mismo. Lo que falta para que esto sirva es el paso que nadie quiere dar: escribir el número del margen que decides dejar. Ese número es una decisión de dueño, no una fórmula, y por eso se escribe a mano y con su razón al lado. La hoja no te va a decir cuánto cobrar: te va a decir qué pasa con lo que cobras. Llénala esta semana con un servicio real de tu taller, aunque el costo sea estimado. Un precio pensado con números cuesta menos caro que un precio escrito de memori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8-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pasar del costo al precio, distinguir el margen sobre venta del recargo sobre costo y comparar dos precios con el mismo costo. Siguiente paso: saber cuántos servicios necesitas vender para no perde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05-calculadora-de-precio-y-margen"/>
              </a:rPr>
              <a:t><![CDATA[Calculadora de precio y margen: del costo al precio, y del precio al marg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hoja paso a paso. Casi siempre el fallo está en decidir el precio antes de escribir el costo, o en comparar un porcentaje con otro sin anotar la bas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2026-10-25T05:17:45Z</dcterms:created>
  <dcterms:modified xsi:type="dcterms:W3CDTF">2026-10-25T05:17:45Z</dcterms:modified>
  <dc:title>Calculadora de precio y margen: del costo al precio, y del precio al margen</dc:title>
  <dc:description>Presentación editable del OA «Calculadora de precio y margen: del costo al precio, y del precio al margen». Enlace: https://negocios.lumbre.lat/object/neg-t05-calculadora-de-precio-y-margen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