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4-hoja-de-cost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4-hoja-de-cost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resuelve esta hoja»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resuelve esta hoja»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4-hoja-de-co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04-hoja-de-costo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ciones: cómo se llena»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ciones: cómo se llena»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4-hoja-de-co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04-hoja-de-costo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s dos columnas, línea por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La columna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abrió sus notas de refacciones y encontró cuatro costos que acompañan a cada servicio: refacciones y materiales, $250 por servicio; transporte, $90 por servicio; consumibles, $60 por servicio. Confirmó que los tres bajan cuando no hay servicios: en el mes sin clientes del taller no compró refacciones ni gastó gasolina. Sumó: $250 más $90 más $60 son $400 de costo variable por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4-hoja-de-costo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s dos columnas, línea por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La columna fi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 los recibos del mes salió lo que se paga igual: renta del local, $4,000; luz, agua e internet, $1,200; publicidad y tarjetas, $800; herramientas y mantenimiento, $600; papelería y otros, $1,400. La suma da $8,000 de costos fijos a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4-hoja-de-costo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s dos columnas, línea por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La revisión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mó las dos columnas: $16,000 de variables más $8,000 de fijos son $24,000, que es lo que dice el total de salidas del mes. Cuadró en la primera revisión, lo cual en este caso es raro y le hizo buscar más: encontró $400 de refacciones que había comprado para un trabajo grande y que había anotado en el mes equivo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4-hoja-de-costo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s dos columnas, línea por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Los números que sal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sto variable por servicio: $400. Costo fijo del mes: $8,000. Costo total del mes: $24,000. Con 40 servicios, el ingreso del mes es de $32,000 y el resultado antes de pagar sus horas es de $8,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4-hoja-de-costo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s dos columnas, línea por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La lectura de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cerrar, Marisol hizo la pregunta que la hoja permite: ¿qué pesa más? Los costos fijos son $8,000 al mes, pero los variables son $16,000: el doble. Eso significa que el número que más mueve el resultado del mes no es la renta, sino el costo de los materiales que consume cada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4-hoja-de-costo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uando un costo no sabe en qué columna est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El caso difíc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gasto de publicidad del mes eran $800: las tarjetas del local ($200, se pagan una vez al mes) y los volantes que imprime para cada presupuesto ($600 en el mes, o sea $60 por cada uno de los 10 presupue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4-hoja-de-costo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uando un costo no sabe en qué columna est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La pregunta que lo res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hizo la pregunta de la tabla: ¿baja si no vendo nada? Las tarjetas no bajan: son fijas, $200 al mes. Las volantes sí bajan: son variables, y como el taller entregó 10 presupuestos en el mes, fueron $60 por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4-hoja-de-costo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uando un costo no sabe en qué columna est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El cambio en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vidió la fila en dos: publicidad fija, $200 al mes; impresión de presupuestos, $60 por presupuesto. El total del mes no cambia: $24,000. Lo que cambia es el piso: el costo fijo del mes baja de $8,000 a $7,400 y aparece una línea que depende de cuántos presupuestos entregas, no de cuántos servicios haces. El costo variable por servicio se queda en $400, porque esa línea se mide por presupuesto y no se reparte entre los serv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4-hoja-de-costo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uando un costo no sabe en qué columna est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Por qué im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ambio parece chico, pero separa dos cosas que antes estaban mezcladas: lo que el taller paga por existir y lo que paga por vender. Con la hoja dividida, Marisol puede preguntar si un presupuesto impreso vale lo que cuesta: 60 pesos por presupuesto es un gasto que se calcula por unidad, no un gasto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4-hoja-de-costo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uando un costo no sabe en qué columna est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Lo que se ll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hoja con dos columnas, cada gasto con nombre, monto, unidad y responsable, y la revisión que cuadró contra el total gastado. Eso es todo: una hoja que al cierre del mes dice exactamente dónde se fue el dinero, sin ninguna adivin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4-hoja-de-costo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4-hoja-de-co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04-hoja-de-costo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4-hoja-de-costo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4-hoja-de-costo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4-hoja-de-cost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Supuestos del ejemplo»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Límites: para qué no sirve esta hoja»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de la biblioteca»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os costos variables pesan más: en el mes son $16,000 contra $8,000 de fi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Hay que comparar las dos columnas con la misma unidad: el mes. Los costos variables del mes son 40 servicios por $400, es decir $16,000, contra $8,000 de costos fijos: pesan el doble. La tercera opción confunde el reparto con el peso, y la cuarta confunde el costo con el precio: que el cliente lo pague en su precio no significa que no cueste. Las cifras son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pasos 4 y 5 del ejemplo resuelto 1 y la cascada de la fi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4-hoja-de-costo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400 pesos por servicio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sto variable por servicio se obtiene dividiendo el costo variable del mes entre el número de servicios: $16,000 entre 40 servicios son $400 por servicio. Si tu resultado se acerca a $160, estás dividiendo entre 100 o entre 4000; el divisor es el número de servicios, no las horas.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4 del ejemplo resuelto 1 y la tabla de ca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4-hoja-de-costo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gasto que tiene las dos naturalezas se divide en dos filas. En el ejemplo del ejercicio, las tarjetas del local son fijas ($200 al mes, se pagan haya o no haya clientes) y la impresión de presupuestos es variable ($60 por presupuesto). Dejarlos juntos mezcla lo que el taller paga por existir con lo que paga por vender, y esa mezcla es la que hace imposible poner un precio. La figura del filtro muestra el casillero que le toca a cada 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2 y la figura de las preguntas para clasificar un ga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4-hoja-de-costo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ombre del gasto → El nombre exacto, como aparece en el recib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lasificación → Variable o fijo, con la respuesta a l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onto → Cuánto se gastó, en p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idad del gasto → Pesos por servicio, por mes o por vi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sto variable por servicio → Costos variables del mes entre los servicios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sto fijo del mes → La suma de la columna fija, sin div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dos campos calculados son los que salen de la hoja hacia el resto de la biblioteca: el costo variable por servicio alimenta el precio y el costo fijo del mes alimenta el punto de equilibrio. Si esos dos números están mal, todo lo que viene después queda mal. El paso 4 del ejemplo resuelto 1 y la tabla de campos muestran de dónde sal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4-hoja-de-costo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Juntar los recibos y notas de gastos del mes → Reco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scribir cada gasto con su nombre, su monto y su unidad → Reco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eparar cada gasto en variable o fijo con la pregunta de la tabla → Clas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alcular el costo variable por servicio y el costo fijo del mes → Cál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visar que las dos columnas sumen lo gastado en el mes →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errar con el mes, la fecha y la firma, y comparar con el mes anterior →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instrucciones de la hoja y la figura del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4-hoja-de-costo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4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sto variable por servicio se calcula dividiendo el costo variable del mes entre el número de servicios del mes: $16,000 entre 40 son $400. Este número es el que después usa la calculadora de precio: si el precio es $800, el margen antes de tus horas es de $400 por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4 del ejemplo resuelto 1 y la cascada de la fi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4-hoja-de-costo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Juntar los recibos y las notas de gastos del mes → Escribir cada gasto con su nombre, su monto y su unidad → Separar cada gasto en variable o fijo → Calcular el costo variable por servicio y el costo fijo del mes → Revisar que las dos columnas sumen lo que gast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junta, después se escribe, después se clasifica y sólo al final se calcula. Calcular antes de clasificar es el error más común: el total del mes dividido entre los servicios incluye la renta y el internet, y por eso el costo por servicio sale inflado y el precio sale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instrucciones de la hoja y 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4-hoja-de-costo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gasto que tiene parte fija y parte variable se puede dejar en una sola fi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esconde las dos columnas en una y por eso no sirve: obliga a mezclar lo que se paga por existir con lo que se paga por vender. La quinta nota confunde hojas: la hoja dice lo que cuesta, el precio lo decide el margen que quieras, que es otra herramienta. La tercera y la cuarta sí se sostienen: la revisión contra el total gastado y el cálculo por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límites y la figura de las preguntas para clasificar un ga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4-hoja-de-costo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hoja. Arma la hoja de costos de tu último mes completo: cada gasto con su nombre, su monto, su unidad y su casillero. Después responde tres preguntas: ¿cuánto te cuesta un servicio en promedio? ¿qué gasto fijo es el más grande? ¿hay algún gasto que no debería estar ahí? Con la hoja llena, calcula cuánto te queda por hora antes de pagar tu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4-hoja-de-costo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8. Herramientas relacionadas de la biblioteca · Memoria: variable, fijo y las dos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4-hoja-de-costo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8. Herramientas relacionadas de la biblioteca · Memoria: variable, fijo y las dos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4-hoja-de-costo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8. Herramientas relacionadas de la biblioteca · Memoria: variable, fijo y las dos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4-hoja-de-costo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egunta decide si un gasto es variable o f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baja cuando no vendes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4-hoja-de-costo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costo fijo del mes no se div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s el piso del mes: hay que cubrirlo sin importar cuántos servicios se hag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4-hoja-de-costo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s si las columnas no cuadran con lo ga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Buscar el gasto sin nombre; casi siempre es una compra pequeña repe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4-hoja-de-costo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con un gasto que es mitad variable y mitad f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divide en dos fi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4-hoja-de-costo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ale de la hoja de co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costo variable por servicio y el costo fijo del mes, con nombre y 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4-hoja-de-costo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busca en tu mes el gasto que aparece en dos recibos pequeños y que nunca has anotado con nombre. Anótalo y mira qué pasa con tu costo variable por servicio. Si el número se mueve, ya sabes por dónde empezar a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4-hoja-de-costo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4-hoja-de-costo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7779" r:id="rId1"/>
    <p:sldLayoutId id="2481927780" r:id="rId2"/>
    <p:sldLayoutId id="2481927781" r:id="rId3"/>
    <p:sldLayoutId id="248192778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da168371b86f9b9742ed4aae369055f6dc358330c21010d1.jpg"/>
  <Relationship Id="rId3" Type="http://schemas.openxmlformats.org/officeDocument/2006/relationships/hyperlink" Target="https://negocios.lumbre.lat/object/neg-t04-hoja-de-cost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hyperlink" Target="https://negocios.lumbre.lat/object/neg-t04-hoja-de-costos" TargetMode="External"/>
  <Relationship Id="rId4" Type="http://schemas.openxmlformats.org/officeDocument/2006/relationships/hyperlink" Target="https://negocios.lumbre.lat/object/neg-t04-hoja-de-costos"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hyperlink" Target="https://negocios.lumbre.lat/object/neg-t04-hoja-de-costos" TargetMode="External"/>
  <Relationship Id="rId4" Type="http://schemas.openxmlformats.org/officeDocument/2006/relationships/hyperlink" Target="https://negocios.lumbre.lat/object/neg-t04-hoja-de-costos"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hyperlink" Target="https://negocios.lumbre.lat/object/neg-t04-hoja-de-costos" TargetMode="External"/>
  <Relationship Id="rId4" Type="http://schemas.openxmlformats.org/officeDocument/2006/relationships/hyperlink" Target="https://negocios.lumbre.lat/object/neg-t04-hoja-de-costos"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hyperlink" Target="https://negocios.lumbre.lat/object/neg-t04-hoja-de-costos"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hyperlink" Target="https://www.gob.mx/profeco" TargetMode="External"/>
  <Relationship Id="rId4" Type="http://schemas.openxmlformats.org/officeDocument/2006/relationships/hyperlink" Target="https://www.gob.mx/sat"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4-hoja-de-costos"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oj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s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abe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es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d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rvi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s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t04-hoja-de-costos"/>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mar una hoja de costos que separe lo que cambia con cada servicio de lo que se paga una vez al mes, con el nombre de cada gasto, su unidad y su monto, y usarla para saber cuánto deja cada ven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hoja de la biblioteca. La hoja de costos es el esqueleto del dinero del negocio: sin ella, el precio se pone a ojo y el resultado del mes no se explica. El ejemplo usa el caso ficticio de Marisol y su «Taller Marisol»: cuarenta servicios al mes, $400 de costo variable por servicio y $8,000 de costos fijos. Incluye dos ejemplos resueltos, la tabla de campos con unidades, supuestos, límites, ocho actividades y dos juegos de repas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
        <p:nvSpPr>
          <p:cNvPr id="10" name=""/>
          <p:cNvSpPr txBox="1"/>
          <p:nvPr/>
        </p:nvSpPr>
        <p:spPr>
          <a:xfrm>
            <a:off x="514350" y="43338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stos · costos fijos · costos variables · precio de compra · tall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de un trabajo se decide casi siempre a ojo, y a ojo casi siempre se olvida una parte: el transporte, la pieza que salió mal, la hora que se fue en volver a hacer lo mismo. La hoja de costos es el lugar donde nada se olvida, porque cada gasto tiene un nombre, un monto y una unidad.]]></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marla toma una tarde y sirve para tres cosas: saber cuánto deja cada venta, saber qué pesa en el mes y saber qué se puede tocar sin riesg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descr=""/>
          <p:cNvSpPr/>
          <p:nvPr/>
        </p:nvSpPr>
        <p:spPr>
          <a:xfrm>
            <a:off x="514350" y="2533650"/>
            <a:ext cx="8115300" cy="11811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533650"/>
            <a:ext cx="38100" cy="11811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jemplo usa el caso ficticio de Marisol y su «Taller Marisol», un taller de reparación de electrodomésticos domésticos y mantenimiento del hogar que trabaja sola desde un local rentado y atiende cuarenta servicios al mes.]]></a:t>
            </a:r>
          </a:p>
        </p:txBody>
      </p:sp>
      <p:sp>
        <p:nvSpPr>
          <p:cNvPr id="10" name=""/>
          <p:cNvSpPr txBox="1"/>
          <p:nvPr/>
        </p:nvSpPr>
        <p:spPr>
          <a:xfrm>
            <a:off x="685800" y="26098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hoja]]></a:t>
            </a:r>
          </a:p>
        </p:txBody>
      </p:sp>
      <p:sp>
        <p:nvSpPr>
          <p:cNvPr id="11" name=""/>
          <p:cNvSpPr txBox="1"/>
          <p:nvPr/>
        </p:nvSpPr>
        <p:spPr>
          <a:xfrm>
            <a:off x="685800" y="301942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ánto me cuesta de verdad cada servicio, y qué gastos del mes no tienen nada que ver con la cantidad de trabajo que hag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tiene dos columnas que no son dos de ingreso: la de los costos variables y la de los costos fijos. En la primera están los gastos que acompañan a cada servicio: refacciones, transporte, consumibles. En la segunda, los que se pagan igual haya o no trabajo: renta, luz, internet, publicidad, mantenimiento de herramientas. Separar las dos columnas es lo que permite dos cosas muy distintas: poner un precio mínimo a un servicio y saber cuántos servicios necesita el mes para no perder diner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gasto con su nombre exacto: «refacciones y materiales», no «materiales». Los nombres vagos no se pueden comparar ni se pueden negociar.]]></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gasto con su monto y su unidad: pesos por servicio, pesos por mes, pesos por viaje.]]></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gasto en la columna correcta, con la respuesta a la pregunta de la tabla de casilleros.]]></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gasto con su responsable: quién lo aprueba y cuándo se paga. Un gasto que nadie revisa se repite para siemp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visión al cierre del mes: que la suma de las dos columnas dé lo que gastaste. Si no da, hay un gasto sin nomb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solo costo que cambia de columna cambia el precio de todo el mes. La pregunta que decide es la primer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04-variable-fij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nta todos los recibos, notas y comprobantes de gastos del mes, aunque estén en el bolsillo de la camisa o en el cajón del auto. Empieza por el mes más reciente que tengas complet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cada gasto en una fila: nombre exacto, monto y unidad. Si el mismo gasto aparece en varios recibos, agrúpalo en una fila y sum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el mes al que corresponde cada gasto. Un recibo del mes anterior entra en el mes en que se pagaste, no en el que dice la fecha impres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 cada gasto en variable o fijo usando la pregunta de la tabla: si baja el gasto cuando no vendes nada, es variable; si se paga igual, es fijo. Un gasto que tiene de las dos se divide en dos filas.]]></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 el costo variable por servicio: suma la columna variable del mes y divídela entre el número de servicios que hiciste. El resultado va en pesos por servicio.]]></a:t>
            </a:r>
          </a:p>
        </p:txBody>
      </p:sp>
      <p:sp>
        <p:nvSpPr>
          <p:cNvPr id="11" name=""/>
          <p:cNvSpPr txBox="1"/>
          <p:nvPr/>
        </p:nvSpPr>
        <p:spPr>
          <a:xfrm>
            <a:off x="514350" y="36576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6576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 el costo fijo del mes: suma la columna fija. Ese número no se divide: es el piso del mes, lo que hay que cubrir sí o sí.]]></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que las dos columnas sumen lo que gastaste en el mes. Si sobra o falta, busca el gasto sin nombre: casi siempre es una compra pequeña repetid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a la hoja con el mes, la fecha y tu firma. Al mes siguiente, abre una hoja nueva y compara sólo tres números: costo variable por servicio, costo fijo del mes y total del m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aso cinco es el que sirve: si la suma no da lo que gastaste, hay un gasto sin nombre en el cajón.]]></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04-pas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hoja de costos del mes de Marisol · Ejemplo resuelto 1: las dos columnas, línea por línea · Paso 1 de 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columna variable]]></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abrió sus notas de refacciones y encontró cuatro costos que acompañan a cada servicio: refacciones y materiales, $250 por servicio; transporte, $90 por servicio; consumibles, $60 por servicio. Confirmó que los tres bajan cuando no hay servicios: en el mes sin clientes del taller no compró refacciones ni gastó gasolina. Sumó: $250 más $90 más $60 son $400 de costo variable por servici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hoja de costos del mes de Marisol · Ejemplo resuelto 1: las dos columnas, línea por línea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columna fij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los recibos del mes salió lo que se paga igual: renta del local, $4,000; luz, agua e internet, $1,200; publicidad y tarjetas, $800; herramientas y mantenimiento, $600; papelería y otros, $1,400. La suma da $8,000 de costos fijos al m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hoja de costos del mes de Marisol · Ejemplo resuelto 1: las dos columnas, línea por línea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revisión del me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mó las dos columnas: $16,000 de variables más $8,000 de fijos son $24,000, que es lo que dice el total de salidas del mes. Cuadró en la primera revisión, lo cual en este caso es raro y le hizo buscar más: encontró $400 de refacciones que había comprado para un trabajo grande y que había anotado en el mes equivoca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hoja de costos del mes de Marisol · Ejemplo resuelto 1: las dos columnas, línea por línea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s números que sale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o variable por servicio: $400. Costo fijo del mes: $8,000. Costo total del mes: $24,000. Con 40 servicios, el ingreso del mes es de $32,000 y el resultado antes de pagar sus horas es de $8,00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hoja de costos del mes de Marisol · Ejemplo resuelto 1: las dos columnas, línea por línea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La lectura de la hoj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errar, Marisol hizo la pregunta que la hoja permite: ¿qué pesa más? Los costos fijos son $8,000 al mes, pero los variables son $16,000: el doble. Eso significa que el número que más mueve el resultado del mes no es la renta, sino el costo de los materiales que consume cada servici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hoja de costos del mes de Marisol · Ejemplo resuelto 2: cuando un costo no sabe en qué columna está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caso difícil]]></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gasto de publicidad del mes eran $800: las tarjetas del local ($200, se pagan una vez al mes) y los volantes que imprime para cada presupuesto ($600 en el mes, o sea $60 por cada uno de los 10 presupuesto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hoja de costos del mes de Marisol · Ejemplo resuelto 2: cuando un costo no sabe en qué columna está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regunta que lo resuelv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hizo la pregunta de la tabla: ¿baja si no vendo nada? Las tarjetas no bajan: son fijas, $200 al mes. Las volantes sí bajan: son variables, y como el taller entregó 10 presupuestos en el mes, fueron $60 por presupues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hoja de costos del mes de Marisol · Ejemplo resuelto 2: cuando un costo no sabe en qué columna está · Paso 3 de 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cambio en la hoj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vidió la fila en dos: publicidad fija, $200 al mes; impresión de presupuestos, $60 por presupuesto. El total del mes no cambia: $24,000. Lo que cambia es el piso: el costo fijo del mes baja de $8,000 a $7,400 y aparece una línea que depende de cuántos presupuestos entregas, no de cuántos servicios haces. El costo variable por servicio se queda en $400, porque esa línea se mide por presupuesto y no se reparte entre los servicio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hoja de costos del mes de Marisol · Ejemplo resuelto 2: cuando un costo no sabe en qué columna está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Por qué import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mbio parece chico, pero separa dos cosas que antes estaban mezcladas: lo que el taller paga por existir y lo que paga por vender. Con la hoja dividida, Marisol puede preguntar si un presupuesto impreso vale lo que cuesta: 60 pesos por presupuesto es un gasto que se calcula por unidad, no un gasto del m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hoja de costos del mes de Marisol · Ejemplo resuelto 2: cuando un costo no sabe en qué columna está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Lo que se llev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con dos columnas, cada gasto con nombre, monto, unidad y responsable, y la revisión que cuadró contra el total gastado. Eso es todo: una hoja que al cierre del mes dice exactamente dónde se fue el dinero, sin ninguna adivinanz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jemplo resuelto: la hoja de costos del mes de Mariso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osto total del mes es 24,000 pesos y el ingreso son 32,000: la diferencia es lo que el negocio deja antes de pagar tus hora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04-cascad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tiene una fila por gasto. El nombre del gasto es el campo más importante de todos: un gasto sin nombre no se puede comparar, no se puede negociar y no se puede elimin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ampos de la hoja de costos. Caso ficticio del ejercici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152650"/>
                <a:gridCol w="1781175"/>
                <a:gridCol w="2266950"/>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s de la ho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s y 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del ga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as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riable o fi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dad del ga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 por servicio, por mes o por vi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152650"/>
                <a:gridCol w="1781175"/>
                <a:gridCol w="2266950"/>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tidad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cios, presupuestos o viaj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variable por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 calcu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 por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fijo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 calcu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 por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152650"/>
                <a:gridCol w="1781175"/>
                <a:gridCol w="2266950"/>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total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 calcu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 por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sable y fecha de p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lo aprueba y cuándo se pa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 contra el total ga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fras del mes son del caso ficticio de «Taller Marisol»: 40 servicios, $400 de costo variable por servicio y $8,000 de costos fijos. No son costos de mercado ni promedios del sector.]]></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ostos fijos del mes se mantienen iguales durante el mes y de un mes a otro. Si la renta sube o se compra equipo, la hoja tiene que rehacers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parto $250, $90 y $60 del costo variable es el promedio ponderado del mes del ejercicio, no el costo de un servicio en particul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iez presupuestos del mes son los del caso del ejercicio y salen de la línea de mantenimiento del hogar.]]></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ejemplo se supone que no hay desviaciones de consumo: el mismo trabajo consume lo mismo. Si un servicio consume el doble de material, eso es información y va anotad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para qué no sirve esta ho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calcula el precio. La hoja dice lo que cuesta; el precio lo decide el margen que quieras y la ficha de la calculador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mide el tiempo. Los costos de horas se valoran aparte, con tu supuesto de la hora; esta hoja sólo guarda el dinero que sale de la cuent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irve para el mes que todavía no ocurrió. Se arma con lo que ya gastaste; prever el mes siguiente es otra ho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para qué no sirve esta ho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autoriza gastos. Autorizar y pagar es cosa del dueño: la hoja sirve para que la autorización se discuta con números, no para quitársela a alguie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llena con estimaciones sin marca. Si un monto es estimado, márcalo; una hoja con estimaciones mezcladas con datos reales no sirve para decidi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Curso relacion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os, precios y dinero del negocio»: la hoja de costos es la base de todo lo que se explica en ese curs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peración y calidad en negocios pequeños»: el nombre exacto de cada gasto es lo que permite ver dónde se pierde la calidad.]]></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sonas y organización en negocios pequeños»: la columna de responsable del gasto es donde se decide quién contes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de la bibliote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5 · Calculadora de precio y margen: usa el costo variable por servicio para calcular el precio y el marge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6 · Análisis de punto de equilibrio: usa el costo fijo del mes para saber cuántos servicios necesita el me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7 · Registro de ingresos y gastos: el detalle diario que alimenta las dos columnas de la hoj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1 · Diagnóstico del negocio: la radiografía del mes usa los dos números que salen de esta hoj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de la bibliote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8 · Plan de mejora: el paso donde se decide qué gasto se toca primer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costo variable por servicio es de $400 y el costo fijo del mes es de $8,000. ¿Qué afirmación es correct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osto fijo del mes pesa más en el resultado que el costo variable, porque es una sola cifra grande.]]></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s costos variables pesan más: en el mes son $16,000 contra $8,000 de fijo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san igual, porque en un mes con 40 servicios cualquier costo se reparte igual.]]></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osto variable no pesa, porque cada servicio lo paga el cliente con su preci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los costos variables del mes son $16,000 y el taller hizo 40 servicios. ¿Cuál es el costo variable de un servicio?]]></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por servicio): ________________]]></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gasto que a veces es fijo y a veces variable, como la publicidad en el local, se puede dejar en una sola fila y ya está.]]></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ampo de la hoja con lo que se escribe en é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ombre del gast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lasifica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on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nidad del gast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sto variable por servicio]]></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sto fijo del m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ariable o fijo, con la respuesta a la pregunta]]></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ánto se gastó, en pesos]]></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sos por servicio, por mes o por viaje]]></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stos variables del mes entre los servicios del mes]]></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suma de la columna fija, sin dividir]]></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El nombre exacto, como aparece en el recib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armar la hoja de costos de un me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colección]]></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c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álculo]]></a:t>
            </a:r>
          </a:p>
        </p:txBody>
      </p:sp>
      <p:sp>
        <p:nvSpPr>
          <p:cNvPr id="13"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ierr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Juntar los recibos y notas de gastos del mes]]></a:t>
            </a:r>
          </a:p>
        </p:txBody>
      </p:sp>
      <p:sp>
        <p:nvSpPr>
          <p:cNvPr id="15"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cribir cada gasto con su nombre, su monto y su unida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parar cada gasto en variable o fijo con la pregunta de la tabl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lcular el costo variable por servicio y el costo fijo del me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visar que las dos columnas sumen lo gastado en el mes]]></a:t>
            </a:r>
          </a:p>
        </p:txBody>
      </p:sp>
      <p:sp>
        <p:nvSpPr>
          <p:cNvPr id="10" name=""/>
          <p:cNvSpPr txBox="1"/>
          <p:nvPr/>
        </p:nvSpPr>
        <p:spPr>
          <a:xfrm>
            <a:off x="514350" y="2305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errar con el mes, la fecha y la firma, y comparar con el mes anterior]]></a:t>
            </a:r>
          </a:p>
        </p:txBody>
      </p:sp>
      <p:sp>
        <p:nvSpPr>
          <p:cNvPr id="11" name=""/>
          <p:cNvSpPr txBox="1"/>
          <p:nvPr/>
        </p:nvSpPr>
        <p:spPr>
          <a:xfrm>
            <a:off x="514350" y="2981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la hoja de costos del caso ficticio del ejercicio, los costos variables del mes son $16,000 y el taller hizo 40 servicios, así que el costo variable de un servicio es de ___ peso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isol cierra el mes y va a llenar la hoja. Ordena lo que hace, de arriba hacia abaj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Juntar los recibos y las notas de gastos del mes]]></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r que las dos columnas sumen lo que gastaste]]></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ribir cada gasto con su nombre, su monto y su unidad]]></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parar cada gasto en variable o fijo]]></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alcular el costo variable por servicio y el costo fijo del m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en el chat del talle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s costos fijos del mes no se dividen entre los servicios: son el piso que hay que cubrir.]]></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gasto que tiene parte fija y parte variable se puede dejar en una sola fil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la suma de las dos columnas no da lo gastado en el mes, hay un gasto sin nombr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osto variable por servicio se calcula dividiendo el costo variable del mes entre los servicios del mes.]]></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hoja de costos sirve para calcular el precio de vent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hoja. Arma la hoja de costos de tu último mes completo: cada gasto con su nombre, su monto, su unidad y su casillero. Después responde tres preguntas: ¿cuánto te cuesta un servicio en promedio? ¿qué gasto fijo es el más grande? ¿hay algún gasto que no debería estar ahí? Con la hoja llena, calcula cuánto te queda por hora antes de pagar tu trabaj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un monto no lo sabes, escribe estimado y ponle fecha de revisión. Es preferible una hoja con un hueco marcado a una hoja con un número inventado.]]></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de la biblioteca · Memoria: variable, fijo y las dos column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733675"/>
                <a:gridCol w="5381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vari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gasto que acompaña a cada servicio y baja si no hay servi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fi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gasto que se paga igual haya o no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variable por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s variables del mes entre los servicios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fijo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uma de la columna fi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total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riables más fijos, sin tus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de la biblioteca · Memoria: variable, fijo y las dos column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733675"/>
                <a:gridCol w="5381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del ga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ombre exacto con el que se compara y se nego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Memoria: variable, fijo y las dos columna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t04-hoja-de-costos"/>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egunta decide si un gasto es variable o fij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baja cuando no vendes nad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costo fijo del mes no se divid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s el piso del mes: hay que cubrirlo sin importar cuántos servicios se haga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s si las columnas no cuadran con lo gastad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uscar el gasto sin nombre; casi siempre es una compra pequeña repetid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con un gasto que es mitad variable y mitad fij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divide en dos fila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ale de la hoja de costo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osto variable por servicio y el costo fijo del mes, con nombre y unidad.]]></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busca en tu mes el gasto que aparece en dos recibos pequeños y que nunca has anotado con nombre. Anótalo y mira qué pasa con tu costo variable por servicio. Si el número se mueve, ya sabes por dónde empezar a revisar.]]></a:t>
            </a:r>
          </a:p>
        </p:txBody>
      </p:sp>
      <p:sp>
        <p:nvSpPr>
          <p:cNvPr id="9" name=""/>
          <p:cNvSpPr txBox="1"/>
          <p:nvPr/>
        </p:nvSpPr>
        <p:spPr>
          <a:xfrm>
            <a:off x="514350" y="3381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os gastos sin nombre son los más caros, porque nadie los revisa.]]></a:t>
            </a:r>
          </a:p>
        </p:txBody>
      </p:sp>
      <p:sp>
        <p:nvSpPr>
          <p:cNvPr id="10" name=""/>
          <p:cNvSpPr txBox="1"/>
          <p:nvPr/>
        </p:nvSpPr>
        <p:spPr>
          <a:xfrm>
            <a:off x="514350" y="4086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hoja usa un caso ficticio y cifras de práctica: no hay precios de mercado, estadísticas ni costos de referencia. Para el contexto fiscal y legal de México, la fuente oficial es el Servicio de Administración Tributaria (SAT) y la ley federal vigente en la fecha de publicación; la orientación general no sustituye la asesoría de un contador o un abogado.]]></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
        <p:nvSpPr>
          <p:cNvPr id="9" name=""/>
          <p:cNvSpPr txBox="1"/>
          <p:nvPr/>
        </p:nvSpPr>
        <p:spPr>
          <a:xfrm>
            <a:off x="514350" y="36385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herramientas de comparación de precios antes de fijar los tuyos.]]></a:t>
            </a:r>
          </a:p>
        </p:txBody>
      </p:sp>
      <p:sp>
        <p:nvSpPr>
          <p:cNvPr id="10" name=""/>
          <p:cNvSpPr txBox="1"/>
          <p:nvPr/>
        </p:nvSpPr>
        <p:spPr>
          <a:xfrm>
            <a:off x="514350" y="4000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sat"/>
              </a:rPr>
              <a:t><![CDATA[SAT: altas, obligaciones y comprobantes fiscal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separar lo que cuesta cada servicio de lo que se paga por existir, poner nombre y unidad a cada gasto y revisar que la suma cuadre contra lo que gastaste. Lo que viene después de esta hoja son dos números: el costo variable por servicio y el costo fijo del mes. Con esos dos números, el precio deja de ser una opinión y el mes deja de ser una sorpresa. Arma la de tu negocio con un mes real, aunque te falten dos recibos: escribe estimado en esos dos y vuelve en un mes. Una hoja de costos a medias sirve; una hoja de costos con números inventados no sirve para nad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6-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7-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9-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0-sort]]></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4-hoja-de-costos"/>
              </a:rPr>
              <a:t><![CDATA[Hoja de costos: saber qué cuesta cada servicio y qué pesa en el m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1-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clasificar cada gasto como variable o fijo, calcular el costo variable por servicio y el costo fijo del mes, y revisar que la hoja cuadre. Siguiente paso: convertir ese costo en un precio con margen.]]></a:t>
            </a:r>
          </a:p>
        </p:txBody>
      </p:sp>
      <p:sp>
        <p:nvSpPr>
          <p:cNvPr id="11"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la hoja paso a paso. Casi siempre el fallo está en dividir todo el gasto del mes entre los servicios, o en dejar un gasto sin nombr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2026-10-25T06:58:26Z</dcterms:created>
  <dcterms:modified xsi:type="dcterms:W3CDTF">2026-10-25T06:58:26Z</dcterms:modified>
  <dc:title>Hoja de costos: saber qué cuesta cada servicio y qué pesa en el mes</dc:title>
  <dc:description>Presentación editable del OA «Hoja de costos: saber qué cuesta cada servicio y qué pesa en el mes». Enlace: https://negocios.lumbre.lat/object/neg-t04-hoja-de-costos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