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3-registro-de-entrevistas-y-prueba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3-registro-de-entrevistas-y-prueb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y lo que salió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pregunta pre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ió una sola pregunta antes de hablar con el cliente 1: «¿qué pasó cuando decidió llamar a un técnico la última vez?». Con una pregunta así no pregunta por su servicio: pregunta po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y lo que salió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se ano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uesta quedó escrita con las palabras del cliente: «no sabía cuánto me iba a costar y me dio pena preguntar». Anotó también el contexto: era la tercera visita de una reparación de refrigerador y era la primera vez que lo contra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y lo que salió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repetición que impor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izo la misma pregunta a seis clientes del mes, uno por uno, y anotó todo en la misma hoja. Al leer las seis filas, tres respuestas habían dicho lo mismo con palabras distintas: el precio no estaba escrito antes de la visita y nadie se atrevía a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y lo que salió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la línea del aprendizaje: «aprendí que el cliente no pregunta el precio porque no sabe cuánto costará, no porque sea tacaño». El aprendizaje es de ella, sobre lo que ella hace, y por es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y lo que salió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la prueba antes de ejecutarla: durante una semana entregaría a cada cliente un presupuesto por escrito, con el precio, el alcance y una vigencia de cinco días, y contaría cuántos lo aceptan. La decisión quedó escrita: si aceptan seis de cada diez o más, se mantiene el presupuesto escrito; si aceptan menos de cuatro de cada diez, se revisa el precio antes de probar ot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contada, con su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o que se entr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semana de prueba, Marisol entregó 10 presupuestos escritos a los 10 clientes de mantenimiento del mes. Cuatro los aceptaron y seis no. Anotó cada uno con la fecha y el motivo del no, tal como se lo dijo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contada, con su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motivo de los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os seis rechazos, cuatro fue porque el precio no les cabía en ese momento y dos porque el alcance estaba mal descrito: el cliente no sabía que incluía traslado. Ese segundo motivo no es de precio: es de claridad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contada, con su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costo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ó lo que costó aprender: 12 horas dedicadas a la prueba, valuadas a $100 la hora del ejercicio, más $200 de consumibles. En total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contada, con su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 que entró mientras ta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4 servicios de mantenimiento que aceptaron le entraron en la misma semana: 4 por $500 son $2,000, y sus refacciones y materiales costaron 4 por $250, es decir $1,000. La cuenta de la semana queda así: $2,000 de ingreso, menos $1,000 de costos variables, menos $1,400 de la prueba, son $400 menos de lo que entró. Esos $400 son lo que costó aprender en es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contada, con su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número de la prueba: 4 de 10 aceptaron, que está por debajo de los 6 de 10 que ella se había fijado. Aplicó la regla escrita: se revisa el precio antes de volver a probar. Pero la decisión no fue sólo sobre el precio: los dos rechazos por alcance se corrigieron en la plantilla del presupuesto, y eso se hizo esa misma semana. Y dejó anotado el costo del aprendizaje: esta semana el taller perdió $400, y eso también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3-registro-de-entrevistas-y-prueb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4 de cada 10 aceptaron, y con la regla que se puso antes de la prueba toca revisar el precio, no abandonar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de decisión se escribe antes de medir, y la regla del caso ficticio dice: seis de cada diez o más se mantiene, menos de cuatro de cada diez se revisa el precio. Con 4 de 10 se aplica la segunda parte: se revisa el precio. Además, dos de los seis rechazos no fueron por precio, sino porque el alcance estaba mal descrito, y eso se corrigió en la plantilla. Las cifras son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4 y 5 del ejemplo resuelto 2 y las instrucciones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enta de la semana es: $2,000 de ingreso de los cuatro servicios de mantenimiento aceptados, menos $1,000 de refacciones y materiales, menos $1,400 de horas y consumibles de la prueba. Eso deja $400 menos de lo que entró: aprender costó $400 en esa semana. Las cifras son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3, 4 y 5 del ejemplo resuelto 2 y la cascada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grupo pequeño no prueba nada sobre el mercado, pero sí prueba sobre tu proceso: si de cada diez presupuestos escritos acepta menos de cuatro, hay algo que arreglar en cómo presentas el precio o el alcance. La prueba sirve para aprender de tu manera de vender, y por eso el registro anota el resultado con su número y su fecha. El límite está escrito en la hoja: no mide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límites y las instrucciones del paso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echa → El día de la conversación o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exto → Qué servicio se hizo y con qué acuerdo prev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gunta → La pregunta que se hizo, escri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 Lo que dijo el cliente, co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rendizaje → Qué vas a hacer distinto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ultado medido → El número que salió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mpo del registro tiene una función distinta. La respuesta y el aprendizaje son los que más se mezclan: la respuesta es del cliente y el aprendizaje es tuyo. La figura de los seis campos muestra el error típico de cada uno, y el paso 5 del ejemplo resuelto 1 dice en qué orden se lle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pregunta y el contexto antes de hablar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cer una sola pregunta y dejar terminar la respuesta →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ranscribir la respuesta con las palabras del cliente →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cribir el aprendizaje en una línea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cidir la prueba con su número y su fecha de corte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ntrevista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sabía cuánto me iba a co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petición es el aprendizaje: cuando tres de seis clientes dicen lo mismo con palabras distintas, eso ya no es una opinión suelta, es un patrón. El aprendizaje que Marisol escribió fue sobre lo que ella hace, no sobre lo que el cliente es: por eso se puede corregir con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os sei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la fecha, la persona y el contexto → Transcribir la respuesta con las palabras del cliente → Escribir el aprendizaje: qué vas a hacer distinto → Anotar el costo de la prueba en pesos y en horas → Decidir la prueba y escribir su número y su fecha de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exto va primero porque es lo que le da sentido a la respuesta; la respuesta va antes del aprendizaje porque el aprendizaje se escribe a partir de ella y no al revés. El costo de la prueba se anota en el momento, cuando todavía se sabe lo que va a costar; si se deja para el final, se termina poniendo un número red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3 a 7 de las instrucciones y la figura del flujo de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n la prueba de diez presupuestos aceptan menos de cuatro, lo correcto es dejar de entregar presupuestos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el resultado con la solución: en el caso del ejercicio, los rechazos por alcance se corrigieron en la plantilla y el presupuesto escrito siguió adelante; lo que se revisó fue el precio, porque la regla escrita decía eso. Las notas primera, tercera, cuarta y quinta sí se sostienen: la transcripción fiel, el aprendizaje en primera persona, la decisión anticipada y el costo anotado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límites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3-registro-de-entrevistas-y-prueb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Elige un cambio que quieres hacer en tu negocio (el precio, el presupuesto, la forma de cobrar, el horario) y llena la hoja completa: seis entrevistas con tus clientes o con personas de tu lista, una prueba con su número y su fecha de corte, y el costo de la prueba en pesos y en horas. Con la hoja llena, escribe la decisión que tomarás con cada resultad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o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o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los camp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primero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la persona y el contexto: sin contexto, la respuesta no se puede interpr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respuesta va entre com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la traduces a tu lenguaje, se pierde la forma en que el cliente lo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prueba sea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número de decisión y una fecha de corte, escritos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el costo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mejora que no se mide en pesos y horas parece gratis, y no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plica la regla que escribiste antes; si no hay regla, se escribe una antes de la siguient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en tu negocio una queja que has escuchado más de una vez y que nunca anotaste. Escríbela con palabras del cliente, tal como la dijo, y pon al lado qué has hecho tú para responderla. Esa línea es el comienzo de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3-registro-de-entrevistas-y-prueb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328" r:id="rId1"/>
    <p:sldLayoutId id="2481922329" r:id="rId2"/>
    <p:sldLayoutId id="2481922330" r:id="rId3"/>
    <p:sldLayoutId id="24819223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9cecaf40edc27990d300bcd884ca9c1c2970d43876887f11.jpg"/>
  <Relationship Id="rId3" Type="http://schemas.openxmlformats.org/officeDocument/2006/relationships/hyperlink" Target="https://negocios.lumbre.lat/object/neg-t03-registro-de-entrevistas-y-prueb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hyperlink" Target="https://negocios.lumbre.lat/object/neg-t03-registro-de-entrevistas-y-pruebas" TargetMode="External"/>
  <Relationship Id="rId4" Type="http://schemas.openxmlformats.org/officeDocument/2006/relationships/hyperlink" Target="https://negocios.lumbre.lat/object/neg-t03-registro-de-entrevistas-y-pruebas"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hyperlink" Target="https://negocios.lumbre.lat/object/neg-t03-registro-de-entrevistas-y-pruebas" TargetMode="External"/>
  <Relationship Id="rId4" Type="http://schemas.openxmlformats.org/officeDocument/2006/relationships/hyperlink" Target="https://negocios.lumbre.lat/object/neg-t03-registro-de-entrevistas-y-prueba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hyperlink" Target="https://negocios.lumbre.lat/object/neg-t03-registro-de-entrevistas-y-pruebas" TargetMode="External"/>
  <Relationship Id="rId4" Type="http://schemas.openxmlformats.org/officeDocument/2006/relationships/hyperlink" Target="https://negocios.lumbre.lat/object/neg-t03-registro-de-entrevistas-y-pruebas"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hyperlink" Target="https://negocios.lumbre.lat/object/neg-t03-registro-de-entrevistas-y-prueba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3-registro-de-entrevistas-y-prueba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vis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ueb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r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3-registro-de-entrevistas-y-prueba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r un registro de entrevistas y pruebas con los campos de fecha, persona, pregunta, respuesta textual, aprendizaje y prueba, y usar lo anotado para decidir con datos y no con opin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hoja de la biblioteca. El registro guarda dos cosas que se pierden: lo que dijo un cliente y lo que pasó cuando se cambió algo. El ejemplo usa el caso ficticio de Marisol y su «Taller Marisol»: seis entrevistas a clientes del mes y una semana de presupuestos por escrito, con un resultado medido y una decisión escrita de antemano. Incluye dos ejemplos resueltos, la tabla de campos con unidades, supuestos, límites, ocho actividades y dos juegos de repas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vistas · pruebas · registro · aprendizaje · clientes · tal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no aprende de las opiniones: aprende de lo que dijo un cliente y de lo que pasó cuando se cambió algo. Las dos cosas se pierden con facilidad. La conversación se queda en la memoria, que la reescribe; el cambio se queda en la impresión, que lo embellece. El registro de entrevistas y pruebas es una hoja con seis campos que resuelve las dos cosas: lo que se dijo, con palabras del cliente, y lo que se probó, con un número. El ejemplo usa el caso ficticio de Marisol y su «Taller Marisol», que atendió cuarenta servicios en el mes y quiere mejorar la forma en que cotiz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é de mi negocio porque lo escuché o lo medí? Y para cada respuesta: ¿qué cambié y qué número me dirá si funcion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iene dos mitades que casi siempre se mezclan y por eso no sirven. La primera es la entrevista: una conversación breve con un cliente, donde lo interesante no es lo que dice sino cómo lo dice. La segunda es la prueba: un cambio pequeño, con una fecha de corte y un número, para ver qué pasa. Las dos se anotan en la misma hoja porque una sirve para diseñar la otra: lo que escuchaste genera la prueba, y la prueba genera el aprendizaje.]]></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textual, con las palabras del cliente. Tu versión traducida a lenguaje de negocio siempre suena mejor que lo que oís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xto: qué servicio se hizo, qué se había prometido y en qué momento se preguntó. Una respuesta sin contexto no se puede interpretar despué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rendizaje, que va en tus palabras y no en las suyas: qué cambió en tu manera de ver o de hace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que se escribe antes de ejecutarla, con su número de decisión y su fecha de cor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mpo más valioso es el cuarto: la respuesta tal como se dijo. Lo que no se escribe el mismo día, se pier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3-camp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fecha y un número de persona: cliente 1, cliente 2, cliente 3. No escribas el nombre real de alguien que no te autorizó a escribirl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contexto: qué servicio se hizo, cuándo y con qué acuerdo previo. Sin contexto, la respuesta no sirve para nad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pregunta antes de hacerla, en una línea. Si la pregunta cabe en dos líneas, es que son dos pregunt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terminar la respuesta sin ayudar. Si el cliente se queda callado, espera en silencio y anota el silencio: también es un da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cribe la respuesta con las palabras del cliente, entre comillas, sin corregir ni resumir. Si la respuesta fue corta, escribe la pregunta que hiciste después para entenderla mejo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aprendizaje en una línea que empiece con «aprendí que». Esa frase no es sobre el cliente: es sobre lo que vas a hacer distinto tú.]]></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la prueba: qué cambio concreto vas a hacer, con cuántos, en qué plazo y con qué número decides si funciona. Sin número, no es una prueba: es un dese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costo de la prueba en pesos y en horas: lo que vas a gastar en materiales, lo que vas a dejar de vender y las horas que le vas a pone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termine la prueba, escribe el resultado medido en la misma fila del registro. El registro que no se cierra midiendo es una lista de intenci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dos es el que casi nadie hace: si el cliente no termina la frase, la respuesta que anotes será la tuy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3-entrevis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1: la conversación y lo que salió de ell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 prepara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ió una sola pregunta antes de hablar con el cliente 1: «¿qué pasó cuando decidió llamar a un técnico la última vez?». Con una pregunta así no pregunta por su servicio: pregunta por la decis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1: la conversación y lo que salió de ell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anot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quedó escrita con las palabras del cliente: «no sabía cuánto me iba a costar y me dio pena preguntar». Anotó también el contexto: era la tercera visita de una reparación de refrigerador y era la primera vez que lo contrata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1: la conversación y lo que salió de ell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petición que importab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zo la misma pregunta a seis clientes del mes, uno por uno, y anotó todo en la misma hoja. Al leer las seis filas, tres respuestas habían dicho lo mismo con palabras distintas: el precio no estaba escrito antes de la visita y nadie se atrevía a pregun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1: la conversación y lo que salió de ell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prendizaj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la línea del aprendizaje: «aprendí que el cliente no pregunta el precio porque no sabe cuánto costará, no porque sea tacaño». El aprendizaje es de ella, sobre lo que ella hace, y por eso sir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1: la conversación y lo que salió de ella · Paso 5 de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prueb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la prueba antes de ejecutarla: durante una semana entregaría a cada cliente un presupuesto por escrito, con el precio, el alcance y una vigencia de cinco días, y contaría cuántos lo aceptan. La decisión quedó escrita: si aceptan seis de cada diez o más, se mantiene el presupuesto escrito; si aceptan menos de cuatro de cada diez, se revisa el precio antes de probar otra vez.]]></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2: la semana contada, con su cost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se entreg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mana de prueba, Marisol entregó 10 presupuestos escritos a los 10 clientes de mantenimiento del mes. Cuatro los aceptaron y seis no. Anotó cada uno con la fecha y el motivo del no, tal como se lo dijo el cli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2: la semana contada, con su cost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otivo de los que 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seis rechazos, cuatro fue porque el precio no les cabía en ese momento y dos porque el alcance estaba mal descrito: el cliente no sabía que incluía traslado. Ese segundo motivo no es de precio: es de claridad de la ho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2: la semana contada, con su cost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sto de la seman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ó lo que costó aprender: 12 horas dedicadas a la prueba, valuadas a $100 la hora del ejercicio, más $200 de consumibles. En total $1,40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2: la semana contada, con su costo · Paso 4 de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entró mientras tan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4 servicios de mantenimiento que aceptaron le entraron en la misma semana: 4 por $500 son $2,000, y sus refacciones y materiales costaron 4 por $250, es decir $1,000. La cuenta de la semana queda así: $2,000 de ingreso, menos $1,000 de costos variables, menos $1,400 de la prueba, son $400 menos de lo que entró. Esos $400 son lo que costó aprender en esa se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seis entrevistas y una semana de presupuestos · Ejemplo resuelto 2: la semana contada, con su costo · Paso 5 de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número de la prueba: 4 de 10 aceptaron, que está por debajo de los 6 de 10 que ella se había fijado. Aplicó la regla escrita: se revisa el precio antes de volver a probar. Pero la decisión no fue sólo sobre el precio: los dos rechazos por alcance se corrigieron en la plantilla del presupuesto, y eso se hizo esa misma semana. Y dejó anotado el costo del aprendizaje: esta semana el taller perdió $400, y eso también se escri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seis entrevistas y una semana de presupues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rueba también cuesta. Anotar su costo evita que la mejora parezca grati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3-costo-prueb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ila del registro es una conversación o una prueba. Los campos que llevan dinero llevan su unidad; los que llevan tiempo llevan días, horas o seman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l registro de entrevistas y pruebas. Caso ficticio del ejerci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190750"/>
                <a:gridCol w="1885950"/>
                <a:gridCol w="21240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num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1, cliente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tex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entre com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abra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end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190750"/>
                <a:gridCol w="1885950"/>
                <a:gridCol w="21240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as a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con el que dec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servicios o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inicio y de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90750"/>
                <a:gridCol w="1885950"/>
                <a:gridCol w="21240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edicadas a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m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servicios o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is entrevistas y la semana de prueba del ejemplo son del caso ficticio de «Taller Marisol». No son datos de clientes reales ni un resultado de mercad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decisión (seis de cada diez o más se mantiene; menos de cuatro de cada diez se revisa el precio) es una regla que Marisol se puso para este ejercicio, no un umbral de mercado.]]></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propia se valora en $100 por hora sólo en esta práctica, y el mes del ejemplo tiene 40 servici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os seis clientes del mes acepten entrevistas es un supuesto del ejercicio: en la práctica no todos aceptan habl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spuestas transcritas son de clientes del caso ficticio y no describen a ninguna persona re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ide el mercado. Una semana con diez presupuestos te dice cómo te fue a ti con diez personas; no te dice si tu mercado es grand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a escuchar bien. Si la conversación fue atropellada, el registro va a guardar atropellado.]]></a:t>
            </a:r>
          </a:p>
        </p:txBody>
      </p:sp>
      <p:sp>
        <p:nvSpPr>
          <p:cNvPr id="11" name=""/>
          <p:cNvSpPr txBox="1"/>
          <p:nvPr/>
        </p:nvSpPr>
        <p:spPr>
          <a:xfrm>
            <a:off x="514350" y="30003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cambios que no se pueden medir en dos semanas. Si el cambio tarda meses en verse, hay que medir otra cosa mientras tanto: el número de presupuestos entregados, por ejempl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llena con datos de personas que no autorizaron. Se anota «cliente 3», no el nombre completo, y las respuestas se transcriben tal como se dijero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nvierte una conversación en una certeza. Una respuesta es una evidencia, no una ley: por eso el registro termina siempre en una prueb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de valor para negocios pequeños»: las respuestas del registro alimentan la frase que el cliente puede repeti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la prueba del presupuesto escrito es un paso del seguimiento, con fecha y con númer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l motivo «el alcance estaba mal descrito» es un problema de calidad del proceso, no de ven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la prueba que se anota aquí es la que esa ficha diseñ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presupuesto por escrito que se entrega en la prueba se arma con esa hoj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cuando la prueba falla por el precio, esa hoja calcula el precio nuev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el registro de un mes alimenta la radiografía del 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Marisol entregó 10 presupuestos escritos en una semana y 4 fueron aceptados. ¿Qué le dice ese result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rueba falló y hay que descartar el presupuesto escrit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4 de cada 10 aceptaron, y con la regla que se puso antes de la prueba toca revisar el precio, no abandonar la idea.]]></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ecio de $500 es demasiado bajo, porque cuatro personas dijeron que no les cab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se puede sacar ninguna conclusión, porque las entrevistas anteriores ya lo decían to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semana de prueba tuvo $2,000 de ingresos, $1,000 de costos variables y $1,400 dedicados a la prueba. ¿Cuánto costó aprender en esa seman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rueba con pocos clientes no sirve para aprender, porque cualquier resultado es casuali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po del registro con lo que se escribe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ech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ex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puest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rendizaje]]></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ultado medi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rvicio se hizo y con qué acuerdo previ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egunta que se hizo, escrita ante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dijo el cliente, con sus palabra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vas a hacer distinto tú]]></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número que salió de la prueb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día de la conversación o de la prueb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entrevista que sirve,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vers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err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pregunta y el contexto antes de hablar]]></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cer una sola pregunta y dejar terminar la respues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nscribir la respuesta con las palabras del c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cribir el aprendizaje en una líne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cidir la prueba con su número y su fecha de cor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la respuesta del cliente se transcribe con sus palabras y el aprendizaje se escribe aparte. En el caso ficticio del ejercicio, la respuesta que se repitió en tres de las seis entrevistas fue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s una conversación con un cliente. Ordena lo que haces,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la fecha, la persona y el contex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la prueba y escribir su número y su fecha de cort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nscribir la respuesta con las palabras del client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el costo de la prueba en pesos y en hora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el aprendizaje: qué vas a hacer disti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spuesta del cliente se anota con sus palabras, entre comillas, sin corregi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n la prueba de diez presupuestos aceptan menos de cuatro, lo correcto es dejar de entregar presupuestos escrit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prendizaje se escribe como una frase que empieza con aprendí qu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gla de decisión con el resultado de la prueba se escribe antes de hacer la prueb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sto de la prueba en pesos y en horas se anota cuando empieza, no al fin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Elige un cambio que quieres hacer en tu negocio (el precio, el presupuesto, la forma de cobrar, el horario) y llena la hoja completa: seis entrevistas con tus clientes o con personas de tu lista, una prueba con su número y su fecha de corte, y el costo de la prueba en pesos y en horas. Con la hoja llena, escribe la decisión que tomarás con cada resultado posib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is conversaciones cortas rinden más que una encuesta larga que nadie contesta. Y transcribe siempre de inmediato: nadie recuerda una frase exacta al día siguient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os campos d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de la conversación o de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1, cliente 2, con su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escrita antes de hac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ijo el cliente,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end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as a hacer distinto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mbio concreto, con su número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os campos d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y horas que se le pon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que salió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los campos del registr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3-registro-de-entrevistas-y-prueba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primero en el regist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la persona y el contexto: sin contexto, la respuesta no se puede interpret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respuesta va entre comill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la traduces a tu lenguaje, se pierde la forma en que el cliente lo dij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prueba sea una prueb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número de decisión y una fecha de corte, escritos antes de empez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el costo de la prueb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mejora que no se mide en pesos y horas parece gratis, y no lo 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el result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plica la regla que escribiste antes; si no hay regla, se escribe una antes de la siguiente prueb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en tu negocio una queja que has escuchado más de una vez y que nunca anotaste. Escríbela con palabras del cliente, tal como la dijo, y pon al lado qué has hecho tú para responderla. Esa línea es el comienzo de tu registro.]]></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hace falta un cliente nuevo: empieza por lo que ya te dijeron y no anotaste.]]></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levantar conversaciones que producen evidencia, anotarlas con las palabras de quien las dijo y cerrarlas con una prueba, un número y una fecha. Lo que hace que esto funcione es la regla que se escribe antes de medir: sin ella, cualquier resultado sirve para confirmar lo que ya pensabas. Elige un cambio pequeño, escribe la regla, y dedicate dos semanas. Al final, el registro te va a decir algo que no esperabas, y eso es exactamente lo que se busca: un negocio que no aprende de sus clientes está trabajando con suposiciones que cuestan diner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7-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registrar una entrevista o una prueba con sus seis campos, transcribir la respuesta y cerrar con una decisión escrita. Siguiente paso: saber cuánto te cuesta de verdad cada servic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3-registro-de-entrevistas-y-pruebas"/>
              </a:rPr>
              <a:t><![CDATA[Registro de entrevistas y pruebas: aprender de lo que dice y de lo que pa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el registro paso a paso. Casi siempre el fallo está en escribir el aprendizaje con palabras del cliente en vez de con las tuyas, o en dejar la decisión para después del resul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2026-10-25T05:27:35Z</dcterms:created>
  <dcterms:modified xsi:type="dcterms:W3CDTF">2026-10-25T05:27:35Z</dcterms:modified>
  <dc:title>Registro de entrevistas y pruebas: aprender de lo que dice y de lo que pasa</dc:title>
  <dc:description>Presentación editable del OA «Registro de entrevistas y pruebas: aprender de lo que dice y de lo que pasa». Enlace: https://negocios.lumbre.lat/object/neg-t03-registro-de-entrevistas-y-pruebas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