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2-ficha-de-oportunid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2-ficha-de-oportunida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tions: cómo se llena»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tions: cómo se llena»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2-ficha-de-oportunida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Cliente y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ió: «clientes que ya me contrataron una reparación y cuyo aparato vuelve a fallar al año». Anotó la frecuencia: cada año, en temporada de calor. Y la alternativa de hoy: el cliente llama a un técnico cuando ya se descompuso, o deja el aparato apa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Tamaño de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l mes del ejercicio tomó los 10 clientes de mantenimiento del hogar y anotó que 8 de ellos volverían a contratar una revisión anual. Como supuesto del ejercicio, la meta del primer mes son 6 servicios: son 8 clientes alcanzables y 2 que se ca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Precio y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ecio del servicio de mantenimiento del hogar en el caso es de $500 y su costo variable de $250 (insumos de limpieza y refacciones menores). Margen antes de tus horas: $500 menos $250 son $250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visita de mantenimiento toma 2 horas en el caso del ejercicio. Con 6 servicios son 12 horas al mes, que a $100 la hora del ejercicio son $1,200 de trabaj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greso: 6 servicios por $500 son $3,000. Menos costos variables, 6 por $250 son $1,500. Menos trabajo propio, $1,200. La oportunidad deja $300 al mes, que son $50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ficha llena,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la prueba antes de ejecutarla: durante dos semanas va a ofrecer la revisión anual a los 10 clientes de mantenimiento del mes, con un presupuesto de una página y un precio de $700, y con fecha de corte. La decisión: si acepta 4 o más de los 10, la línea se queda con el precio de $700; si acepta menos de 4, se revisa el alcance antes de volver a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resultado en negativo no siempre es u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hallazgo incóm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precio de $500, la oportunidad dejaba $300 al mes: apenas $50 por servicio, muy por debajo de lo que pagaba una reparación. Marisol podía haber descartado la idea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resultado en negativo no siempre es u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descartarla se preguntó qué estaba mal: no la idea, sino el precio. A $500, dos horas de trabajo se comían casi todo el margen. El filtro de la ficha, en su sexta pregunta, ya avisaba: si el precio no alcanza, el problema está en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resultado en negativo no siempre es u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uenta con otro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precio de $700: 6 servicios por $700 son $4,200 de ingreso; menos $1,500 de costos variables y menos $1,200 de trabajo propio quedan $1,500 al mes, que son $250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resultado en negativo no siempre es un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 y lo que se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que probaría el precio de $700 con los 10 clientes de las dos semanas de la prueba, y que lo que se lleva no es la idea sino la ficha: cliente, problema, alternativa, precio, horas, número, prueba y fecha. La ficha se vuelve a llenar el mes que viene con el resultado real, y sólo entonces el supuesto se sustituye por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2-ficha-de-oportunida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para qué no sirve esta hoja»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de la biblioteca»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300 al mes, porque $3,000 de ingreso menos $1,500 de costos variables menos $1,200 de trabajo propio son $3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por servicio de $250 no es lo que queda: hay que restarle las dos horas de trabajo propio, que a $100 la hora del ejercicio son $200 por servicio, y quedan $50 por servicio. Con seis servicios son $300 al mes. La cuarta opción confunde un supuesto declarado con una incógnita: justamente porque el valor de la hora está escrito como supuesto, la cuenta sí se puede hacer. Las cifras son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5 del ejemplo resuelto 1 y la cascada de la figura de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2-ficha-de-oportunida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700 pesos por servicio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or servicio quedan $250 netos si el precio es $700: $700 menos $250 de costo variable son $450, y menos $200 de trabajo propio quedan $250. Con seis servicios son $1,500. La cuenta al revés es: $1,500 entre seis servicios son $250 por servicio; más $200 de trabajo propio son $450 de margen; más $250 de costo variable dan un precio de $7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2 y la cascada de la figura de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2-ficha-de-oportunida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ifra de $300 dice que a $500 el servicio deja poco, no que la oportunidad sea mala. Con el precio de $700 el mismo servicio deja $1,500 al mes, con los mismos clientes y las mismas horas. El filtro de la ficha incluye esa sexta pregunta: si el precio no alcanza, lo que hay que cambiar es el precio, no la ide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cascada de la figura de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2-ficha-de-oportunida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liente → La persona concreta que tiene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blema → Qué le pasa y cada cuándo le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ternativa → Lo que hace hoy para resolv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 Precio menos costo variable, menos tu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úmero → Cuántos servicios puedes vender en un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ueba → Qué ofreces, a cuántos, cuánto tiempo y con qué número deci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bloque de la ficha tiene una pregunta y una respuesta corta. Si el bloque de alternativa queda vacío, casi siempre es porque el cliente no resuelve nada hoy: y si no resuelve nada, no hay presupuesto que mover. La figura de las seis preguntas y las instruccione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2-ficha-de-oportunida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cliente concreto y el problema que tiene →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la alternativa de hoy y la frecuencia del problema →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oner el precio, el costo variable y las horas por servicio →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lcular el margen por servicio →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jar cuántos servicios se pueden vender en un mes →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iseñar la prueba con su fecha de inicio y de corte →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scribir de antemano qué decisión se toma con cada resultado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scribir la decisión con el número medido y la fecha →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la ficha y el paso 6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2-ficha-de-oportunida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antes de tus horas es el precio menos el costo variable: $500 menos $250 son $250 por servicio. Todavía falta restar las dos horas de trabajo propio, que en el ejercicio valen $200: por eso la oportunidad deja $50 por servicio y no $2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cascada de la figura de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2-ficha-de-oportunid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a los 10 clientes de mantenimiento del mes → Preparar el presupuesto de una página con el alcance y el precio → Decir a los 10 clientes que la revisión anual cuesta $700 y qué incluye → Entregar el presupuesto y dejar la fecha de corte escrita → Anotar cada respuesta con fecha, en el registro de entrevistas y prue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lige a quién se le va a ofrecer, porque sin lista la prueba se convierte en hablar con quien aparezca. Después se prepara el presupuesto, se dice el precio y se entrega con fecha de corte. Sólo al final se anota: si se anota durante, la conversación se orienta hacia la respuesta que uno quiere oí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6 del ejemplo resuelto 1 y la figura del flujo de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2-ficha-de-oportunida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el resultado de la oportunidad queda en negativo, lo correcto es descartarla si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es la que arruina las fichas: un resultado en negativo con el precio actual sólo dice que el precio está mal, como se ve en el ejemplo resuelto 2, donde el mismo servicio pasa de dejar $300 a dejar $1,500 al mes con otro precio. Las notas primera, tercera, cuarta y quinta sí se sostienen: supuesto escrito, precio desde el primer día, prueba como medición y decisión escrita de ante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límites y 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2-ficha-de-oportunid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oja. Escribe una oportunidad de tu negocio con los ocho bloques: cliente, problema, frecuencia, alternativa, precio, costo variable, horas, número de servicios. Si te faltan datos, escribe el supuesto y la fecha en que lo vas a conseguir. Con la ficha llena, diseña una prueba de una o dos semanas y escribe la decisión que tomarás con cada resultad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os bloque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los bloque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de la biblioteca · Memoria: los bloque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para una oportunidad de un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ficha con seis preguntas, un número y una prueb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alternativa de hoy va en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el cliente no resuelve nada hoy, no hay presupuesto que mov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sta del margen además del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valor de tus horas: sin eso, el margen dice sólo la mitad de la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buena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ener un número y una decisión escrita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resultado en negativo significa que la idea es m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on frecuencia significa que el precio está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la oportunidad que has descartado hace tiempo sin explicarte por qué, y vuelve a llenarla con los ocho bloques. Si al llenarla el resultado sigue siendo negativo, la respuesta está escrita y ya no hay que discutirla cada mes; si el resultado cambia, acabas de encontrar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2-ficha-de-oportunida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1520" r:id="rId1"/>
    <p:sldLayoutId id="2481931521" r:id="rId2"/>
    <p:sldLayoutId id="2481931522" r:id="rId3"/>
    <p:sldLayoutId id="248193152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93ddd9c51b06f973468b63512af2399890a4886811027281.jpg"/>
  <Relationship Id="rId3" Type="http://schemas.openxmlformats.org/officeDocument/2006/relationships/hyperlink" Target="https://negocios.lumbre.lat/object/neg-t02-ficha-de-oportunidad"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hyperlink" Target="https://negocios.lumbre.lat/object/neg-t02-ficha-de-oportunidad" TargetMode="External"/>
  <Relationship Id="rId4" Type="http://schemas.openxmlformats.org/officeDocument/2006/relationships/hyperlink" Target="https://negocios.lumbre.lat/object/neg-t02-ficha-de-oportunidad"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hyperlink" Target="https://negocios.lumbre.lat/object/neg-t02-ficha-de-oportunidad" TargetMode="External"/>
  <Relationship Id="rId4" Type="http://schemas.openxmlformats.org/officeDocument/2006/relationships/hyperlink" Target="https://negocios.lumbre.lat/object/neg-t02-ficha-de-oportunidad"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hyperlink" Target="https://negocios.lumbre.lat/object/neg-t02-ficha-de-oportunidad" TargetMode="External"/>
  <Relationship Id="rId4" Type="http://schemas.openxmlformats.org/officeDocument/2006/relationships/hyperlink" Target="https://negocios.lumbre.lat/object/neg-t02-ficha-de-oportunidad"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hyperlink" Target="https://negocios.lumbre.lat/object/neg-t02-ficha-de-oportunidad"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2-ficha-de-oportunidad"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ch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portun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a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b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de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2-ficha-de-oportunidad"/>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a ficha de oportunidad con seis preguntas, calcular lo que dejaría al mes y terminar con una prueba pequeña, con fecha y con el número que la va a medi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hoja de la biblioteca. Una ficha de oportunidad sirve para dejar de soñar con una idea y mirarla con números: quién tiene el problema, con qué lo resuelve hoy, cuánto deja y qué prueba harás esta semana. El ejemplo usa el caso ficticio de Marisol, que en su taller estudia una oportunidad de mantenimiento preventivo. Incluye dos ejemplos resueltos, la tabla de campos con unidades, supuestos, límites, ocho actividades y dos juegos de repas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portunidad · prueba · idea de negocio · filtro · mantenimiento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as las ideas que se quedan en el papel no se muere por falta de coraje: se mueren porque nunca se escribieron con números. La ficha de oportunidad es lo contrario de la idea: es una hoja con seis preguntas que obliga a precisar: quién tiene el problema, qué hace hoy, cuánto cuesta resolverlo, cuánto te deja y cómo lo vas a probar sin jugarte el mes. El ejemplo usa el caso ficticio de Marisol y su «Taller Marisol», que ya tiene un negocio de reparación de electrodomésticos domésticos y mantenimiento del hogar, y que quiere probar una línea nueva sin cerrar el tall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ale la pena dedicarle dos semanas a esta idea? Para contestarlo no hace falta un estudio de mercado: hace falta una ficha con seis respuestas y un número que la mi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epara una oportunidad de un deseo. Un deseo dice «debería ofrecer mantenimiento a mis clientes». Una oportunidad dice: hay diez clientes del mes que ya me contrataron una reparación, ocho de ellos Pagaron el plan de mantenimiento del ejercicio, ese servicio deja $50 por servicio al precio de $500, y para probarlo hace falta una semana con seis clientes. Con esas dos frases, la idea ya se puede discutir, Acceptar o cambiar.]]></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concreto: quién tiene el problema y cómo lo alcanzas. Sin nombre, la oportunidad no exis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y su frecuencia: qué le pasa y cada cuánto. Un problema que pasa una vez cada diez años no se sostiene con un servicio anual.]]></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lternativa de hoy: lo que el cliente hace ahora. Si no hace nada, no hay presupuesto que move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cuántos servicios puedes vender de verdad en un mes, sin inventarlo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qué ofreces, a cuántos, durante cuánto tiempo y con qué número decid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filtro no mata ideas: las ordena. Una respuesta no obliga a abandonar, pero sí a cambiar la pregun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2-filtr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más común: la oportunidad sin preci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ayoría de las fichas se llenan con una frase de oferta y se quedan sin precio. Sin precio no hay margen, sin margen no hay horas, y sin horas la ficha no dice si la idea deja algo. El precio va en la ficha desde el primer día, aunque sea un supues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nombre de la oportunidad con las palabras del cliente, no con las del negocio. Si la frase usa palabras como «mercado» o «segmento», todavía no está lis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el problema en una frase y anota cada cuándo aparece: cada año, cada temporada, cada cierto número de meses.]]></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qué hace hoy la persona para resolverlo, aunque sea aguantarse. Si no hay alternativa, el cliente no está pagando nada y no hay presupuesto que mo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el precio del servicio y el costo variable del servicio, en pesos por servicio. Si no sabes el costo variable, revisa la hoja de costos del mes y sepáralo de los costos fijo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s horas que toma un servicio, en horas. Esto es lo que separa una oportunidad que deja dinero de una que sólo deja trabaj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el margen por servicio: precio menos costo variable, menos el valor de tus hor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un número de servicios que puedas vender en un mes sin romper lo que ya haces. Si el número sale del aire, márcalo como supuesto en la hoj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 la prueba: qué ofreces, a cuántos clientes, durante cuántas semanas y con qué número decides si sigues. La prueba tiene fecha de inicio y fecha de cor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decisión que tomarás con el resultado de la prueba, antes de conocerlo. Si la decisión no está escrita antes, después se racionaliza cualquier result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tion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que casi se salta la gente es el cuarto: sin un número de servicios, el resto son buenas intencion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2-prueb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1: la ficha llena, campo por camp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Cliente y problem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ió: «clientes que ya me contrataron una reparación y cuyo aparato vuelve a fallar al año». Anotó la frecuencia: cada año, en temporada de calor. Y la alternativa de hoy: el cliente llama a un técnico cuando ya se descompuso, o deja el aparato apag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1: la ficha llena, campo por campo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Tamaño de la oportunidad]]></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mes del ejercicio tomó los 10 clientes de mantenimiento del hogar y anotó que 8 de ellos volverían a contratar una revisión anual. Como supuesto del ejercicio, la meta del primer mes son 6 servicios: son 8 clientes alcanzables y 2 que se ca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1: la ficha llena, campo por camp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Precio y cos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l servicio de mantenimiento del hogar en el caso es de $500 y su costo variable de $250 (insumos de limpieza y refacciones menores). Margen antes de tus horas: $500 menos $250 son $250 por serv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1: la ficha llena, campo por campo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Horas]]></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visita de mantenimiento toma 2 horas en el caso del ejercicio. Con 6 servicios son 12 horas al mes, que a $100 la hora del ejercicio son $1,200 de trabajo prop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1: la ficha llena, campo por campo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númer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greso: 6 servicios por $500 son $3,000. Menos costos variables, 6 por $250 son $1,500. Menos trabajo propio, $1,200. La oportunidad deja $300 al mes, que son $50 por serv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1: la ficha llena, campo por campo · Paso 6 de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prueb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la prueba antes de ejecutarla: durante dos semanas va a ofrecer la revisión anual a los 10 clientes de mantenimiento del mes, con un presupuesto de una página y un precio de $700, y con fecha de corte. La decisión: si acepta 4 o más de los 10, la línea se queda con el precio de $700; si acepta menos de 4, se revisa el alcance antes de volver a prob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2: el resultado en negativo no siempre es un n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hallazgo incómo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recio de $500, la oportunidad dejaba $300 al mes: apenas $50 por servicio, muy por debajo de lo que pagaba una reparación. Marisol podía haber descartado la idea ahí.]]></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2: el resultado en negativo no siempre es un n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correc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scartarla se preguntó qué estaba mal: no la idea, sino el precio. A $500, dos horas de trabajo se comían casi todo el margen. El filtro de la ficha, en su sexta pregunta, ya avisaba: si el precio no alcanza, el problema está en el prec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2: el resultado en negativo no siempre es un n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uenta con otro preci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recio de $700: 6 servicios por $700 son $4,200 de ingreso; menos $1,500 de costos variables y menos $1,200 de trabajo propio quedan $1,500 al mes, que son $250 por serv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la oportunidad de mantenimiento preventivo · Ejemplo resuelto 2: el resultado en negativo no siempre es un no · Paso 4 de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 y lo que se llev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que probaría el precio de $700 con los 10 clientes de las dos semanas de la prueba, y que lo que se lleva no es la idea sino la ficha: cliente, problema, alternativa, precio, horas, número, prueba y fecha. La ficha se vuelve a llenar el mes que viene con el resultado real, y sólo entonces el supuesto se sustituye por un dat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la oportunidad de mantenimiento preventi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oportunidad puede ser real y aun así dejar muy poco: $300 al mes es señal de que el precio está mal, no de que la idea sea mal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2-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tiene ocho bloques y todos los que llevan dinero llevan su unidad. Un campo sin unidad es un campo que se va a llenar de cualquier mane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de la ficha de oportunidad. Caso ficticio del ejerci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609850"/>
                <a:gridCol w="1790700"/>
                <a:gridCol w="18002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la oport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 que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 d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ces por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 d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609850"/>
                <a:gridCol w="1790700"/>
                <a:gridCol w="18002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que puedes vender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09850"/>
                <a:gridCol w="1790700"/>
                <a:gridCol w="18002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 potencial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totales que exi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potencial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alc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609850"/>
                <a:gridCol w="1790700"/>
                <a:gridCol w="18002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qué ofreces y a cuá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 y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s o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de l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con el que deci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o 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s de inicio y de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portunidad, sus cifras y el resultado de la prueba son del caso ficticio de «Taller Marisol». No representan un mercado ni un sector: son números de práctic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8 de cada 10 clientes aceptarían la revisión anual es un supuesto del ejercicio, no un dato de clientes reales.]]></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de $700 y el de $500 son los dos precios con los que se compara la ficha; no hay un precio correcto fuera del ejercicio.]]></a:t>
            </a:r>
          </a:p>
        </p:txBody>
      </p:sp>
      <p:sp>
        <p:nvSpPr>
          <p:cNvPr id="13" name=""/>
          <p:cNvSpPr txBox="1"/>
          <p:nvPr/>
        </p:nvSpPr>
        <p:spPr>
          <a:xfrm>
            <a:off x="514350" y="37242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propia se valora en $100 por hora sólo en esta práctic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supone que el taller puede absorber seis servicios de mantenimiento sin dejar de atender los servicios de reparación. Si no puede, el número de servicios baja y la cuenta se vuelve a hacer.]]></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del ejemplo tiene 40 servicios: la oportunidad se suma a un mes que ya está lle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estudio de mercado. No te dice cuántos clientes hay en la colonia ni cuánto pagan: te dice qué tienes que probar y con qué número decid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para oportunidades que no puedes atender tú solo sin romper lo que ya funciona. En ese caso el límite es tu agenda, no el diner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la hoja de costos. Si no sabes cuánto te cuesta un servicio, la oportunidad se va a llenar con números inventad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para decidir con un solo cliente. Si el resultado depende de que una sola persona te compre, la ficha te va a equivoc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ueba que la idea sea buena: sólo organiza la prueba. El veredicto lo dan los números de la prueba, no la fic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uesta de valor para negocios pequeños»: el bloque de problema y alternativa de la ficha se llena con la promesa comprobabl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y seguimiento en negocios pequeños»: la prueba es una conversación de venta con fecha y con una decisión escri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olidación y crecimiento del negocio»: una oportunidad es el camino corto para crecer sin abrir un segundo loc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es donde se anota lo que la prueba devolvió.]]></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da el costo variable por servicio que la ficha necesi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calcula el precio con el que la oportunidad sí deja diner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dice si el taller tiene capacidad para atender la oportunid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convierte la prueba que funcionó en un plan con fech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oportunidad son 6 servicios de mantenimiento a $500, con $250 de costo variable y 2 horas cada uno. ¿Cuánto deja al mes después de pagar el trabajo propio, valuado a $100 la hor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300 al mes, porque $3,000 de ingreso menos $1,500 de costos variables menos $1,200 de trabajo propio son $300.]]></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500 al mes, que es el margen de $250 por servicio multiplicado por sei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800 al mes, que es el ingreso menos los costos variables.]]></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se puede saber, porque el valor de la hora propia todavía es un supues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oportunidad son 6 servicios de mantenimiento al mes. El precio actual es de $500, el costo variable de $250 y cada servicio toma 2 horas, valuadas a $100 la hora. ¿A qué precio debe venderse el servicio para que la oportunidad deje $1,500 al mes?]]></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por servicio): _____________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oportunidad de mantenimiento deja $300 al mes con el precio de $500, y esa cifra demuestra que la oportunidad es mal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bloque de la ficha con lo que se escribe en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lien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blem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lternat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arge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úmer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ueb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le pasa y cada cuándo le pasa]]></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hace hoy para resolverl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cio menos costo variable, menos tus horas]]></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ántos servicios puedes vender en un me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ofreces, a cuántos, cuánto tiempo y con qué número decides]]></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persona concreta que tiene el problem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llevar una idea hasta su primera prueb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de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úmer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ueba]]></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cliente concreto y el problema que tiene]]></a:t>
            </a:r>
          </a:p>
        </p:txBody>
      </p:sp>
      <p:sp>
        <p:nvSpPr>
          <p:cNvPr id="15"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la alternativa de hoy y la frecuencia del problem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ner el precio, el costo variable y las horas por servi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cular el margen por servici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jar cuántos servicios se pueden vender en un m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iseñar la prueba con su fecha de inicio y de cor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scribir de antemano qué decisión se toma con cada resultad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scribir la decisión con el número medido y la fech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icha de oportunidad se llena con seis preguntas. En el caso ficticio del ejercicio, el precio del servicio es de $500 y el costo variable de $250, así que el margen antes de las horas es de ___ pesos por servic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va a ofrecer el plan de mantenimiento. Ordena lo que hace, de arriba hacia 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a los 10 clientes de mantenimiento del mes]]></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cada respuesta con fecha, en el registro de entrevistas y pruebas]]></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parar el presupuesto de una página con el alcance y el preci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gar el presupuesto y dejar la fecha de corte escri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r a los 10 clientes que la revisión anual cuesta $700 y qué incluy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oportunidad se puede escribir con un supuesto de cuántos clientes la quieren, siempre que el supuesto quede anota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resultado de la oportunidad queda en negativo, lo correcto es descartarla sin má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del servicio va en la ficha aunque todavía sea un supues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rueba sirve para medir cuántos clientes aceptan, no para demostrar que la idea es buen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decisión con el resultado de la prueba se escribe antes de hacer la prueb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oja. Escribe una oportunidad de tu negocio con los ocho bloques: cliente, problema, frecuencia, alternativa, precio, costo variable, horas, número de servicios. Si te faltan datos, escribe el supuesto y la fecha en que lo vas a conseguir. Con la ficha llena, diseña una prueba de una o dos semanas y escribe la decisión que tomarás con cada resultado posibl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una oportunidad que ya esté cerca de tu negocio: un cliente que ya te compró, un servicio que ya haces. Las oportunidades lejanas se llenan de suposicione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os bloques de la fi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concreta que tiene 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le pasa y cada cuándo le p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ace hoy para resolv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 que se le cobran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servicio que se van en materiales y tras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 que toma un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los bloques de la fi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que puedes vender en un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freces, a cuántos, cuánto tiempo y con qué número deci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Memoria: los bloques de la fich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02-ficha-de-oportunidad"/>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para una oportunidad de un dese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ficha con seis preguntas, un número y una prueba con fech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alternativa de hoy va en la fich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el cliente no resuelve nada hoy, no hay presupuesto que move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sta del margen además del costo variab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valor de tus horas: sin eso, el margen dice sólo la mitad de la verda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buena una prueb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ner un número y una decisión escrita antes de empeza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resultado en negativo significa que la idea es mal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on frecuencia significa que el precio está mal.]]></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la oportunidad que has descartado hace tiempo sin explicarte por qué, y vuelve a llenarla con los ocho bloques. Si al llenarla el resultado sigue siendo negativo, la respuesta está escrita y ya no hay que discutirla cada mes; si el resultado cambia, acabas de encontrar algo.]]></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sa números conservative. Escribe el supuesto a la vista, no en la cabez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de demanda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escribir una ficha de oportunidad con ocho bloques, calcular lo que deja y diseñar una prueba con fecha y número de decisión. Lo que convierte esto en oficio es la disciplina de escribir la decisión antes de medir: sin esa regla, cualquier resultado se convierte en una razón para seguir con la idea o para tirarla, según te convenga. Elige una oportunidad que ya esté junto a tu negocio, llénala esta semana con números conservative y pruébala en dos semanas. Al final del mes sustituye los supuestos por datos: eso es lo que separa una ficha de un cuaderno de dese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2-ficha-de-oportunidad"/>
              </a:rPr>
              <a:t><![CDATA[Ficha de oportunidad: decidir si vale la pena probar una id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escribir una ficha de oportunidad, calcular su margen con tus horas y diseñar una prueba con número y fecha. Siguiente paso: cómo se anota lo que la prueba devuelve.]]></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 la oportunidad paso a paso. Casi siempre el fallo está en olvidar restar tus horas del margen, o en dejar la decisión para después del resulta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2026-10-25T08:00:47Z</dcterms:created>
  <dcterms:modified xsi:type="dcterms:W3CDTF">2026-10-25T08:00:47Z</dcterms:modified>
  <dc:title>Ficha de oportunidad: decidir si vale la pena probar una idea</dc:title>
  <dc:description>Presentación editable del OA «Ficha de oportunidad: decidir si vale la pena probar una idea». Enlace: https://negocios.lumbre.lat/object/neg-t02-ficha-de-oportunidad</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