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presProps" Target="presProps.xml"/>
  <Relationship Id="rId80" Type="http://schemas.openxmlformats.org/officeDocument/2006/relationships/viewProps" Target="viewProps.xml"/>
  <Relationship Id="rId8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1-diagnostico-del-negoci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1-diagnostico-del-negoci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resuelve esta hoja»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1-diagnostico-del-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01-diagnostico-del-negocio]]></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1-diagnostico-del-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01-diagnostico-del-negocio]]></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Instrucciones: cómo se llena» (2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Instrucciones: cómo se llena» (3 de 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Instrucciones: cómo se llena» (4 de 4).]]></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radiografía del mes, bloque por bloq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 Bloque de of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mes del ejercicio, Marisol hizo 40 servicios: 30 de reparación de electrodomésticos y 10 de mantenimiento del hogar. Anotó el precio de cada línea, $900 en reparación y $500 en mantenimiento. El promedio ponderado da $800 por servicio: (30 × $900 + 10 × $500) son $32,000 de ingreso repartidos entre 40 serv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1-diagnostico-del-negocio]]></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radiografía del mes, bloque por bloq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 Bloque de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ó que 30 de los 40 servicios vinieron de clientes que ya le habían contratado antes, y 10 de clientes nuevos que llegaron por la tarjeta del local. Ese fue el dato más útil del mes: el taller vive de repetir, no de bus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1-diagnostico-del-negocio]]></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radiografía del mes, bloque por bloq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 Bloque de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osto variable promedio fue de $400 por servicio: $250 de refacciones y materiales, $90 de transporte y $60 de consumibles. Al mes son $16,000. Los costos fijos del mes sumaron $8,000: renta $4,000; luz, agua e internet $1,200; publicidad y tarjetas $800; herramientas y mantenimiento $600; papelería y otros $1,4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1-diagnostico-del-negocio]]></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radiografía del mes, bloque por bloq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 Bloque de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ó 80 horas de taller (dos horas por servicio) y 20 horas de administración, compras y cobranza: 100 horas en total. Valoró su hora en $100, como supuesto del ejercicio, y lo escribió junto a la hoja: son $10,000 de trabajo pro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1-diagnostico-del-negocio]]></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radiografía del mes, bloque por bloq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 La cuenta y el hallaz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ngreso $32,000, menos variables $16,000, menos fijos $8,000: $8,000 de resultado antes de pagar su trabajo. Menos $10,000 de horas propias: el mes cierra en menos $2,000. La frase del hallazgo quedó escrita: con estos números, cada hora mía vale $80 y necesito cinco servicios más al mes para llegar a $100 la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1-diagnostico-del-negocio]]></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hallazgo que se convierte en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número que Dol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dato que más le dolió fue la hora efectiva: $8,000 de resultado repartidos entre 100 horas son $80 por hora. Y no era un problema de volumen: atendía 40 servicios, el doble de los 20 que necesita para no perder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1-diagnostico-del-negocio]]></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hallazgo que se convierte en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salida del volum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tocar precios probó la otra salida: si subía de 40 a 45 servicios al mes, el resultado subía $2,000, porque cada servicio deja $400 de margen. Con 45 servicios la hora efectiva llegaba justo a $1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1-diagnostico-del-negocio]]></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hallazgo que se convierte en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salida d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pués calculó la otra salida con la calculadora de precio: si el precio promedio subía de $800 a $900 sin cambiar el costo variable de $400, el margen por servicio pasaba de $400 a $500 y el resultado del mes subía de $8,000 a $12,0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1-diagnostico-del-negoci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hallazgo que se convierte en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decisión y el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cidió probar primero el precio, porque no depende de conseguir clientes nuevos y se nota en la semana. Y dejó escrita la regla: si en un mes la hora efectiva sigue en $80, la siguiente salida es el volumen. Lo que se lleva de esta hoja no es el diagnóstico: es la frase del paso 5 y el número que la va a m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1-diagnostico-del-negoci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1-diagnostico-del-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01-diagnostico-del-negoci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1-diagnostico-del-negoci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1-diagnostico-del-negoci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1-diagnostico-del-negoci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1-diagnostico-del-negoci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Supuestos del ejemplo» (2 de 3).]]></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Supuestos del ejemplo» (3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Límites: para qué no sirve esta hoja»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Herramientas relacionadas de la biblioteca»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8,000, porque $32,000 menos $16,000 menos $8,000 son $8,0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sultado del mes antes de pagar el trabajo propio es el ingreso menos los costos variables menos los costos fijos: $32,000 menos $16,000 son $16,000 de contribución, y $16,000 menos $8,000 son $8,000. Las $10,000 son el valor del trabajo propio, que se resta después, no antes. Las cifras son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5 del ejemplo resuelto 1 y la cascada de la figura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1-diagnostico-del-negoci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80 pesos por hora (tolerancia ±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hora efectiva es el resultado del mes dividido entre las horas totales del mes: $8,000 entre 100 horas son $80 por hora. Si tu resultado se acerca a $8,000, estás dividiendo el ingreso entre las horas sin restar los costos; el numerador es el resultado, no lo que entró.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5 del ejemplo resuelto 1 y la cascada de la figura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1-diagnostico-del-negoci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sultado antes de pagar el trabajo propio es $8,000 y el trabajo propio, con 100 horas a $100, son $10,000. La diferencia es de menos $2,000: el mes cierra en negativo, no en positivo. Eso no significa que el taller pierda dinero en caja, sino que su trabajo propio todavía no está pagado; por eso la radiografía termina con la hora efectiva de $8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 figura del mes y el paso 5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1-diagnostico-del-negoci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Oferta → Qué vendes, cuántas unidades al mes y a qué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liente → Quién compra, cuántas veces vuelve y de dónde ll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inero → Qué entra, qué sale y en qué semana se paga cada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iempo → Cuántas horas de taller y cuántas de administ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uatro bloques de la radiografía de la figura: cada uno tiene su pregunta y su señal de alarma. Si dos bloques se llenan con lo mismo, es porque falta información de uno de los dos. La figura de los cuatro bloques y las instrucciones de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1-diagnostico-del-negoci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egir el mes completo y anotar los datos de cada tipo de servicio →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eparar los costos fijos y sumar las horas, de taller y de administración →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Hacer la cuenta: ingreso menos variables, menos fijos, menos tus horas → Cu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omparar la hora efectiva con el valor de tu hora → Cu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scribir el hallazgo: qué vas a cambiar y qué número lo dirá →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Delimitar el alcance: un solo mes y los tres tipos de servicio más frecuentes →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instrucciones de la hoja y el paso 5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1-diagnostico-del-negocio]]></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8,0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uenta del paso 5 va en un orden fijo: primero se resta lo que cambia con cada servicio (costos variables), después lo que no cambia (costos fijos), y al final, si quieres saber qué te deja el negocio, se resta tu trabajo. Ingreso menos variables son $16,000; menos $8,000 de fijos quedan $8,0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5 del ejemplo resuelto 1 y la cascada de la figura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1-diagnostico-del-negocio]]></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umar el ingreso de los servicios vendidos en el mes → Restar los costos variables de los servicios vendidos → Restar los costos fijos del mes → Restar el valor de tus horas propias → Comparar la hora efectiva con el valor que le pones a tu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de las restas importa porque las restas no son conmutativas con los promedios: primero se resta lo variable para llegar a la contribución, luego lo fijo para llegar al resultado, y sólo después se resta el trabajo propio, que es lo que responde la pregunta de fondo de la radiografía: ¿me paga el negocio mi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5 del ejemplo resuelto 1 y la cascada de la figura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1-diagnostico-del-negocio]]></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s horas propias del dueño no se restan, porque al dueño no se le paga un suel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nota confunde al dueño con el trabajo: si tus horas tienen un valor, entonces trabajar más horas de lo que vale tu negocio no mejora el resultado. La cuarta nota confunde un resultado negativo con falta de clientes: en el caso del ejercicio el mes cerró en menos $2,000 con 40 servicios vendidos. La quinta nota confunde un supuesto con un dato: el valor de tu hora lo pones tú, por eso se escribe. La primera y la tercer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del bloque de tiempo y la cascada de la figura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1-diagnostico-del-negocio]]></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hoja. Llena los cuatro bloques con el último mes completo de tu negocio y termina con la frase del paso 8 de las instrucciones. Si un dato no lo tienes, escribe estimado y anota cuándo lo vas a conseguir. Con la hoja llena, responde en una línea: ¿qué parte de tu mes no puedes explicar con números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1-diagnostico-del-negoci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8. Herramientas relacionadas de la biblioteca · Memoria: los cuatro bloques de la radiograf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1-diagnostico-del-negoci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8. Herramientas relacionadas de la biblioteca · Memoria: los cuatro bloques de la radiograf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1-diagnostico-del-negocio]]></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8. Herramientas relacionadas de la biblioteca · Memoria: los cuatro bloques de la radiograf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1-diagnostico-del-negocio]]></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irve est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ver en una frase dónde se va el dinero de un mes: oferta, cliente, dinero y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1-diagnostico-del-negocio]]></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el orden de las re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Ingreso, menos costos variables, menos costos fijos, menos tus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1-diagnostico-del-negocio]]></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hora efec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resultado del mes dividido entre las horas totales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1-diagnostico-del-negocio]]></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escribe el valor de la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s un supuesto tuyo: si no lo escribes, después nadie sabe qué se dio por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1-diagnostico-del-negocio]]></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que la radiografía si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erminar en una frase de hallazgo con un número que la m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1-diagnostico-del-negocio]]></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toma tu mes más flojo y tu mes más lleno y compara sólo dos números, el resultado antes del trabajo propio y la hora efectiva. Escribe en una línea qué cambió entre los dos meses. Si los dos meses se ven iguales en el papel, el problema no está en los números: está en que no llevas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1-diagnostico-del-negocio]]></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1-diagnostico-del-negocio]]></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9520" r:id="rId1"/>
    <p:sldLayoutId id="2481919521" r:id="rId2"/>
    <p:sldLayoutId id="2481919522" r:id="rId3"/>
    <p:sldLayoutId id="248191952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a22ab101238e9ca8b7f6a2929e8efe16738ae734d6129e71.jpg"/>
  <Relationship Id="rId3" Type="http://schemas.openxmlformats.org/officeDocument/2006/relationships/hyperlink" Target="https://negocios.lumbre.lat/object/neg-t01-diagnostico-del-negoci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hyperlink" Target="https://negocios.lumbre.lat/object/neg-t01-diagnostico-del-negocio" TargetMode="External"/>
  <Relationship Id="rId4" Type="http://schemas.openxmlformats.org/officeDocument/2006/relationships/hyperlink" Target="https://negocios.lumbre.lat/object/neg-t01-diagnostico-del-negocio" TargetMode="External"/>
  <Relationship Id="rId5"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hyperlink" Target="https://negocios.lumbre.lat/object/neg-t01-diagnostico-del-negocio" TargetMode="External"/>
  <Relationship Id="rId4" Type="http://schemas.openxmlformats.org/officeDocument/2006/relationships/hyperlink" Target="https://negocios.lumbre.lat/object/neg-t01-diagnostico-del-negocio"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hyperlink" Target="https://negocios.lumbre.lat/object/neg-t01-diagnostico-del-negocio" TargetMode="External"/>
  <Relationship Id="rId4" Type="http://schemas.openxmlformats.org/officeDocument/2006/relationships/hyperlink" Target="https://negocios.lumbre.lat/object/neg-t01-diagnostico-del-negocio" TargetMode="External"/>
  <Relationship Id="rId5"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hyperlink" Target="https://negocios.lumbre.lat/object/neg-t01-diagnostico-del-negocio" TargetMode="External"/>
  <Relationship Id="rId4"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hyperlink" Target="https://www.gob.mx/sat" TargetMode="External"/>
  <Relationship Id="rId4" Type="http://schemas.openxmlformats.org/officeDocument/2006/relationships/hyperlink" Target="https://www.gob.mx/profeco"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1-diagnostico-del-negocio" TargetMode="External"/>
  <Relationship Id="rId3" Type="http://schemas.openxmlformats.org/officeDocument/2006/relationships/notesSlide" Target="../notesSlides/notesSlide7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iagnóstic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egoc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adiografí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oj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t01-diagnostico-del-negocio"/>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nar una hoja de diagnóstico con cuatro bloques (oferta, cliente, dinero y tiempo) y leer el resultado del mes: cuánto entra, cuánto sale, cuánto queda y a qué hora te pag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hoja de la biblioteca de herramientas. Es una radiografía de un mes, no una clase: se llena en una tarde con cuatro bloques de preguntas y termina con una frase de hallazgo. Todo el ejemplo usa el caso ficticio de Marisol y su «Taller Marisol», que atiende cuarenta servicios al mes. Incluye dos ejemplos resueltos paso a paso, la tabla de campos con sus unidades, los supuestos, los límites, ocho actividades, dos juegos de repaso y la hoja que el dueño se llev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6]]></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iagnóstico · radiografía del negocio · costos · margen · hora efectiva · tall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i ningún negocio pequeño cierra por falta de trabajo. Cierra porque nadie sabe con números qué pasa con el mes. El dueño sabe que el mes estuvo flojo, pero no sabe si fue porque entraron menos servicios, porque se gastó más en refacciones o porque él se tragó muchas horas sin cobrarlas.]]></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hoja es una radiografía de un mes: se llena en una tarde, con cuatro bloques de preguntas, y al final dice en una línea dónde está la fug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6]]></a:t>
            </a:r>
          </a:p>
        </p:txBody>
      </p:sp>
      <p:sp>
        <p:nvSpPr>
          <p:cNvPr id="7" name="" descr=""/>
          <p:cNvSpPr/>
          <p:nvPr/>
        </p:nvSpPr>
        <p:spPr>
          <a:xfrm>
            <a:off x="514350" y="2533650"/>
            <a:ext cx="8115300" cy="14954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533650"/>
            <a:ext cx="38100" cy="14954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el ejemplo usa el caso ficticio de Marisol y su «Taller Marisol», un taller de reparación de electrodomésticos domésticos y mantenimiento del hogar que trabaja sola desde un local rentado y atiende cuarenta servicios al mes.]]></a:t>
            </a:r>
          </a:p>
        </p:txBody>
      </p:sp>
      <p:sp>
        <p:nvSpPr>
          <p:cNvPr id="10" name=""/>
          <p:cNvSpPr txBox="1"/>
          <p:nvPr/>
        </p:nvSpPr>
        <p:spPr>
          <a:xfrm>
            <a:off x="685800" y="26098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hoja]]></a:t>
            </a:r>
          </a:p>
        </p:txBody>
      </p:sp>
      <p:sp>
        <p:nvSpPr>
          <p:cNvPr id="11" name=""/>
          <p:cNvSpPr txBox="1"/>
          <p:nvPr/>
        </p:nvSpPr>
        <p:spPr>
          <a:xfrm>
            <a:off x="685800" y="30194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ánto te queda al mes después de que el negocio paga lo que le debe y tú pones las horas? Si hoy no puedes contestar eso con números escritos, esta hoja es el primer trabajo del curs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resuelve esta ho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tiene cuatro bloques. Cada bloque se llena con datos que ya existen en el negocio, sólo que dispersos: la nota del celular, el recibo del refaccionista, la factura de la renta, la libreta de las horas. El orden importa, porque cada bloque se lee contra el anterior: la oferta sin cliente es una lista de servicios, el dinero sin tiempo es una cuenta de banco, y las horas sin dinero son una queja.]]></a:t>
            </a:r>
          </a:p>
        </p:txBody>
      </p:sp>
      <p:sp>
        <p:nvSpPr>
          <p:cNvPr id="8" name=""/>
          <p:cNvSpPr txBox="1"/>
          <p:nvPr/>
        </p:nvSpPr>
        <p:spPr>
          <a:xfrm>
            <a:off x="514350" y="36004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ferta: qué vendes, cuántas unidades al mes y a qué precio. Si no puedes separar dos o tres tipos de servicio con precios distintos, la oferta todavía es una sola cos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resuelve esta ho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iente: quién te compra, cuántas veces vuelve y de dónde llega. Es el bloque que separa un negocio que repite de uno que empieza de cero cada me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nero: qué entra, qué sale y en qué semana se paga cada salida. La semana importa: un costo que se paga el día 3 y uno que se paga el día 28 no se parecen.]]></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empo: cuántas horas de taller y cuántas de administración, compras y cobranza. La hora que te traga el papeleo también sale del mismo bolsill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resuelve est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a bloque tiene una pregunta y una señal de alarma. Si un bloque no tiene la señal escrita, todavía no lo has medid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01-cuatro-bloque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resuelve est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6]]></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gla de la radiografí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mes, cuatro bloques, una frase al final. Si la hoja crece a tres páginas, no estás midiendo: estás describiendo el negocio entero en vez de medirl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resuelve est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orden importa: si empiezas por la cuenta, vas a inventar números para cuadrar.]]></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01-cinco-paso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 solo mes, el más reciente que tengas completo, y anota el mes y el año arriba. Una radiografía de un mes sirve para compararse con el mes anterior; la de un día no dice nada.]]></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tus tipos de servicio. Para cada uno: cuántos servicios hiciste, a qué precio los vendiste y qué te costaron los materiales, el transporte y los consumibles de ese servicio. Anota lo que de verdad entró, sin redonde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6]]></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ma los costos que no cambian con el número de servicios: renta, luz, agua, internet, publicidad, mantenimiento de herramientas, papelería. Si un gasto cambia poco de un mes a otro, trátalo como fijo y escríbelo en la lista de fijos.]]></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ca en qué semana del mes se paga cada costo fijo. Anota la semana, no sólo el mes: esa información la usará después la previsión de ca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ma las horas en dos grupos: horas de taller y horas de administración, compras, traslados y cobranza. Si no llevas el registro, estima y márcalo como estimad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el valor que le pones a tu hora. Es un supuesto tuyo, no un dato: ponlo por escrito y junto a él la razón por la que vale eso.]]></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z la cuenta final en este orden: ingreso menos costos variables, menos costos fijos, menos el valor de tus horas. El número que queda es lo que tu negocio te de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6]]></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una sola frase con el hallazgo: qué vas a cambiar este mes y qué número dirá si el cambio funcionó. Si no puedes escribir esa frase, vuelve al paso 6: lo que falta son datos, no la ho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radiografía del mes de Marisol · Ejemplo resuelto 1: la radiografía del mes, bloque por bloque · Paso 1 de 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Bloque de ofert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mes del ejercicio, Marisol hizo 40 servicios: 30 de reparación de electrodomésticos y 10 de mantenimiento del hogar. Anotó el precio de cada línea, $900 en reparación y $500 en mantenimiento. El promedio ponderado da $800 por servicio: (30 × $900 + 10 × $500) son $32,000 de ingreso repartidos entre 40 servicio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radiografía del mes de Marisol · Ejemplo resuelto 1: la radiografía del mes, bloque por bloque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Bloque de client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ó que 30 de los 40 servicios vinieron de clientes que ya le habían contratado antes, y 10 de clientes nuevos que llegaron por la tarjeta del local. Ese fue el dato más útil del mes: el taller vive de repetir, no de busc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radiografía del mes de Marisol · Ejemplo resuelto 1: la radiografía del mes, bloque por bloque · Paso 3 de 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Bloque de diner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sto variable promedio fue de $400 por servicio: $250 de refacciones y materiales, $90 de transporte y $60 de consumibles. Al mes son $16,000. Los costos fijos del mes sumaron $8,000: renta $4,000; luz, agua e internet $1,200; publicidad y tarjetas $800; herramientas y mantenimiento $600; papelería y otros $1,40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radiografía del mes de Marisol · Ejemplo resuelto 1: la radiografía del mes, bloque por bloque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Bloque de tiemp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ó 80 horas de taller (dos horas por servicio) y 20 horas de administración, compras y cobranza: 100 horas en total. Valoró su hora en $100, como supuesto del ejercicio, y lo escribió junto a la hoja: son $10,000 de trabajo propi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radiografía del mes de Marisol · Ejemplo resuelto 1: la radiografía del mes, bloque por bloque · Paso 5 de 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La cuenta y el hallazg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greso $32,000, menos variables $16,000, menos fijos $8,000: $8,000 de resultado antes de pagar su trabajo. Menos $10,000 de horas propias: el mes cierra en menos $2,000. La frase del hallazgo quedó escrita: con estos números, cada hora mía vale $80 y necesito cinco servicios más al mes para llegar a $100 la ho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radiografía del mes de Marisol · Ejemplo resuelto 2: el hallazgo que se convierte en decisión · Paso 1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número que Dolió]]></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ato que más le dolió fue la hora efectiva: $8,000 de resultado repartidos entre 100 horas son $80 por hora. Y no era un problema de volumen: atendía 40 servicios, el doble de los 20 que necesita para no perder diner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radiografía del mes de Marisol · Ejemplo resuelto 2: el hallazgo que se convierte en decisión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salida del volumen]]></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tocar precios probó la otra salida: si subía de 40 a 45 servicios al mes, el resultado subía $2,000, porque cada servicio deja $400 de margen. Con 45 servicios la hora efectiva llegaba justo a $10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radiografía del mes de Marisol · Ejemplo resuelto 2: el hallazgo que se convierte en decisión · Paso 3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salida del preci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calculó la otra salida con la calculadora de precio: si el precio promedio subía de $800 a $900 sin cambiar el costo variable de $400, el margen por servicio pasaba de $400 a $500 y el resultado del mes subía de $8,000 a $12,00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radiografía del mes de Marisol · Ejemplo resuelto 2: el hallazgo que se convierte en decisión · Paso 4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decisión y el seguimient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ió probar primero el precio, porque no depende de conseguir clientes nuevos y se nota en la semana. Y dejó escrita la regla: si en un mes la hora efectiva sigue en $80, la siguiente salida es el volumen. Lo que se lleva de esta hoja no es el diagnóstico: es la frase del paso 5 y el número que la va a medi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jemplo resuelto: la radiografía del mes de Mariso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ascada muestra que un resultado positivo puede no alcanzar para pagar tu trabajo. Por eso el último peldaño va después de tus hora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01-cascada-me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ampos y unidades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es la tabla que se copia. Los campos que llevan dinero, piezas u horas llevan su unidad escrita: un número sin unidad no se puede comparar con nada ni con el mes siguien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ampos y unidades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ampos de la radiografía de un mes. Caso ficticio del ejercici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6]]></a:t>
            </a:r>
          </a:p>
        </p:txBody>
      </p:sp>
      <p:graphicFrame>
        <p:nvGraphicFramePr>
          <p:cNvPr id="7" name="" descr=""/>
          <p:cNvGraphicFramePr>
            <a:graphicFrameLocks noGrp="1"/>
          </p:cNvGraphicFramePr>
          <p:nvPr/>
        </p:nvGraphicFramePr>
        <p:xfrm>
          <a:off x="514350" y="1257300"/>
          <a:ext cx="8115300" cy="2686050"/>
        </p:xfrm>
        <a:graphic>
          <a:graphicData uri="http://schemas.openxmlformats.org/drawingml/2006/table">
            <a:tbl>
              <a:tblPr firstRow="1" bandRow="1"/>
              <a:tblGrid>
                <a:gridCol w="2771775"/>
                <a:gridCol w="1838325"/>
                <a:gridCol w="1590675"/>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lig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s que se diagnos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s y 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po de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vicios vendidos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 ent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vic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de venta promed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n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 por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6]]></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771775"/>
                <a:gridCol w="1838325"/>
                <a:gridCol w="1590675"/>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lig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variable promed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n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 por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por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nero, calcu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 por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fijo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n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 por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ana en que se paga cada costo fi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 del 1 al 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ana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6]]></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771775"/>
                <a:gridCol w="1838325"/>
                <a:gridCol w="1590675"/>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lig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 de taller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 de administración, compras y cobran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or de tu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nero, supuesto tuy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 por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nero, calcu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 por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6]]></a:t>
            </a:r>
          </a:p>
        </p:txBody>
      </p:sp>
      <p:graphicFrame>
        <p:nvGraphicFramePr>
          <p:cNvPr id="7" name="" descr=""/>
          <p:cNvGraphicFramePr>
            <a:graphicFrameLocks noGrp="1"/>
          </p:cNvGraphicFramePr>
          <p:nvPr/>
        </p:nvGraphicFramePr>
        <p:xfrm>
          <a:off x="514350" y="1257300"/>
          <a:ext cx="8115300" cy="1562100"/>
        </p:xfrm>
        <a:graphic>
          <a:graphicData uri="http://schemas.openxmlformats.org/drawingml/2006/table">
            <a:tbl>
              <a:tblPr firstRow="1" bandRow="1"/>
              <a:tblGrid>
                <a:gridCol w="2771775"/>
                <a:gridCol w="1838325"/>
                <a:gridCol w="1590675"/>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lig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 efec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nero, calcu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 por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llazgo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fr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Supuestos del ejempl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upuesto es algo que das por cierto mientras cuentas. Si no lo escribes, después nadie sabe qué estaba dando por hecho. Los de esta hoja son:]]></a:t>
            </a:r>
          </a:p>
        </p:txBody>
      </p:sp>
      <p:sp>
        <p:nvSpPr>
          <p:cNvPr id="8" name=""/>
          <p:cNvSpPr txBox="1"/>
          <p:nvPr/>
        </p:nvSpPr>
        <p:spPr>
          <a:xfrm>
            <a:off x="514350" y="2286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ingresos, los costos y las horas del mes son del caso ficticio de «Taller Marisol». No son promedios de ningún mercado, de ningún sector ni de ninguna colonia.]]></a:t>
            </a:r>
          </a:p>
        </p:txBody>
      </p:sp>
      <p:sp>
        <p:nvSpPr>
          <p:cNvPr id="10" name=""/>
          <p:cNvSpPr txBox="1"/>
          <p:nvPr/>
        </p:nvSpPr>
        <p:spPr>
          <a:xfrm>
            <a:off x="514350" y="33337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3337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ra propia se valora en $100 por hora sólo para este ejercicio. En tu negocio pon la cifra que tú decidas y deja escrito por qué vale es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Supuestos del ejempl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6]]></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mes del ejemplo los costos fijos no cambian con el número de servicios. Si suben la renta o compras equipo, ese mes ya no se parece al siguiente y hay que rehacer la radiografía.]]></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dos líneas de servicio del ejemplo tienen el mismo promedio de dos horas cada una y el mes se toma de cuatro seman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Supuestos del ejempl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precios del ejemplo no se comparan con los de ningún otro taller: sirven para practicar la cuenta, no para fijar el precio de un trabajo rea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ímites: para qué no sirve esta ho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mide el día ni la semana. Un mes movido no dice si esta semana tienes la caja vacía; para eso está la previsión de caja.]]></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fija precios ni decide oportunidades. La hoja dice dónde estás; qué hacer con ese dato se decide con la hoja de costos y con la calculadora de precio.]]></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ustituye un balance ni a un contador. Es una radiografía de trabajo: sirve para entender y para conversar, no para declara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ímites: para qué no sirve esta ho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irve con cifras inventadas. Si el dato real no existe, escribe estimado y vuelve en una semana. Un número inventado en esta hoja se multiplica en los meses siguiente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compara tu negocio con el de otro. Cada taller tiene su mezcla de servicios y su renta; comparar promedios ajenos no dice nada de tu loca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Curso relacion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stos, precios y dinero del negocio»: la radiografía muestra los números; ese curso explica qué hacer con ellos.]]></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puesta de valor para negocios pequeños»: el bloque de oferta de la hoja se llena con la frase que el cliente sí puede repetir.]]></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tas y seguimiento en negocios pequeños»: el bloque de cliente se conecta con el seguimiento y con la recompr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de la bibliotec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4 · Hoja de costos: desglosa los costos fijos y variables que esta hoja sólo sum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5 · Calculadora de precio y margen: convierte el hallazgo del bloque de dinero en un precio nuev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7 · Registro de ingresos y gastos: el detalle diario que hace posible el mes de esta radiografí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8 · Previsión de caja: lleva el mes de la radiografía a la semana, que es donde se ve el apur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de la bibliotec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8 · Plan de mejora: el paso donde las hojas de la biblioteca se vuelven un plan con fecha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 ingreso del mes fue $32,000, los costos variables $16,000 y los costos fijos $8,000. ¿Cuánto queda antes de pagar el trabajo propi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8,000, porque $32,000 menos $16,000 menos $8,000 son $8,000.]]></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16,000, que es la contribución antes de restar los costos fijos.]]></a:t>
            </a:r>
          </a:p>
        </p:txBody>
      </p:sp>
      <p:sp>
        <p:nvSpPr>
          <p:cNvPr id="11" name=""/>
          <p:cNvSpPr txBox="1"/>
          <p:nvPr/>
        </p:nvSpPr>
        <p:spPr>
          <a:xfrm>
            <a:off x="666750" y="3409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24,000, que es el ingreso menos los costos variables.]]></a:t>
            </a:r>
          </a:p>
        </p:txBody>
      </p:sp>
      <p:sp>
        <p:nvSpPr>
          <p:cNvPr id="12" name=""/>
          <p:cNvSpPr txBox="1"/>
          <p:nvPr/>
        </p:nvSpPr>
        <p:spPr>
          <a:xfrm>
            <a:off x="666750" y="3790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10,000, que es el valor de las 100 horas del m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 resultado del mes antes de pagar el trabajo propio es $8,000 y las horas del mes son 100. ¿Cuánto vale cada hora efectiva? Redondea a un decimal.]]></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esos por hora): ________________]]></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 los números del caso ficticio del ejercicio, el taller deja $2,000 al mes después de pagar el trabajo propi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bloque de la radiografía con lo que se escribe en é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Ofert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lient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iner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iemp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ién compra, cuántas veces vuelve y de dónde lleg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é entra, qué sale y en qué semana se paga cada salid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ántas horas de taller y cuántas de administración]]></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é vendes, cuántas unidades al mes y a qué preci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llenar la radiografía de un mes, de arriba hacia abaj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atos]]></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uentas]]></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cance]]></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cisión]]></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egir el mes completo y anotar los datos de cada tipo de servici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eparar los costos fijos y sumar las horas, de taller y de administración]]></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Hacer la cuenta: ingreso menos variables, menos fijos, menos tus horas]]></a:t>
            </a:r>
          </a:p>
        </p:txBody>
      </p:sp>
      <p:sp>
        <p:nvSpPr>
          <p:cNvPr id="9" name=""/>
          <p:cNvSpPr txBox="1"/>
          <p:nvPr/>
        </p:nvSpPr>
        <p:spPr>
          <a:xfrm>
            <a:off x="514350" y="2571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mparar la hora efectiva con el valor de tu hora]]></a:t>
            </a:r>
          </a:p>
        </p:txBody>
      </p:sp>
      <p:sp>
        <p:nvSpPr>
          <p:cNvPr id="10" name=""/>
          <p:cNvSpPr txBox="1"/>
          <p:nvPr/>
        </p:nvSpPr>
        <p:spPr>
          <a:xfrm>
            <a:off x="514350" y="2933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scribir el hallazgo: qué vas a cambiar y qué número lo dirá]]></a:t>
            </a:r>
          </a:p>
        </p:txBody>
      </p:sp>
      <p:sp>
        <p:nvSpPr>
          <p:cNvPr id="11" name=""/>
          <p:cNvSpPr txBox="1"/>
          <p:nvPr/>
        </p:nvSpPr>
        <p:spPr>
          <a:xfrm>
            <a:off x="514350" y="32956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Delimitar el alcance: un solo mes y los tres tipos de servicio más frecuentes]]></a:t>
            </a:r>
          </a:p>
        </p:txBody>
      </p:sp>
      <p:sp>
        <p:nvSpPr>
          <p:cNvPr id="12" name=""/>
          <p:cNvSpPr txBox="1"/>
          <p:nvPr/>
        </p:nvSpPr>
        <p:spPr>
          <a:xfrm>
            <a:off x="514350" y="39624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caso ficticio del ejercicio, el resultado del mes es $32,000 de ingreso, menos $16,000 de costos variables y $8,000 de costos fijos: quedan ___ pesos antes de pagar el trabajo propi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legas a fin de mes con la hoja en blanco. Ordena las cuentas que tienes que hacer, de arriba hacia abaj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umar el ingreso de los servicios vendidos en el mes]]></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star el valor de tus horas propias]]></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star los costos variables de los servicios vendidos]]></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star los costos fijos del mes]]></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mparar la hora efectiva con el valor que le pones a tu hor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cinco notas en el chat del taller.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resultado del mes antes de pagar el trabajo propio es el ingreso menos los costos variables menos los costos fijo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s horas propias del dueño no se restan, porque al dueño no se le paga un sueld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hora efectiva se obtiene dividiendo el resultado del mes entre las horas totales del m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mes con resultado negativo significa que el negocio se quedó sin clientes.]]></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valor de la hora propia es un dato que sale del balance, no un supuesto del dueñ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hoja. Llena los cuatro bloques con el último mes completo de tu negocio y termina con la frase del paso 8 de las instrucciones. Si un dato no lo tienes, escribe estimado y anota cuándo lo vas a conseguir. Con la hoja llena, responde en una línea: ¿qué parte de tu mes no puedes explicar con números ho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6]]></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busques el dato perfecto. Sirve más una cifra de hace dos semanas que una cifra exacta que nunca escribes. Y si no sabes cuánto vale tu hora, pon una cifra conservadora y trátala como supuesto.]]></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de la biblioteca · Memoria: los cuatro bloques de la radiografí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6]]></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867025"/>
                <a:gridCol w="5248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f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vendes, cuántas unidades al mes y a qué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compra, cuántas veces vuelve y de dónde ll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n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ntra, qué sale y en qué semana se paga cada sal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as horas de taller y cuántas de administ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de la biblioteca · Memoria: los cuatro bloques de la radiografí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6]]></a:t>
            </a:r>
          </a:p>
        </p:txBody>
      </p:sp>
      <p:graphicFrame>
        <p:nvGraphicFramePr>
          <p:cNvPr id="7" name="" descr=""/>
          <p:cNvGraphicFramePr>
            <a:graphicFrameLocks noGrp="1"/>
          </p:cNvGraphicFramePr>
          <p:nvPr/>
        </p:nvGraphicFramePr>
        <p:xfrm>
          <a:off x="514350" y="1257300"/>
          <a:ext cx="8115300" cy="2152650"/>
        </p:xfrm>
        <a:graphic>
          <a:graphicData uri="http://schemas.openxmlformats.org/drawingml/2006/table">
            <a:tbl>
              <a:tblPr firstRow="1" bandRow="1"/>
              <a:tblGrid>
                <a:gridCol w="2867025"/>
                <a:gridCol w="5248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greso menos variables menos fij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 efec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del mes entre las horas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or de la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uesto escrito del du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llaz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rase que dice qué vas a cambi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Memoria: los cuatro bloques de la radiografí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t01-diagnostico-del-negocio"/>
              </a:rPr>
              <a:t><![CDATA[Abrir el juego en el O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irve esta hoj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ver en una frase dónde se va el dinero de un mes: oferta, cliente, dinero y tiemp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el orden de las resta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ngreso, menos costos variables, menos costos fijos, menos tus hora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hora efectiv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resultado del mes dividido entre las horas totales del m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escribe el valor de la hor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s un supuesto tuyo: si no lo escribes, después nadie sabe qué se dio por hech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que la radiografía sirv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erminar en una frase de hallazgo con un número que la mid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toma tu mes más flojo y tu mes más lleno y compara sólo dos números, el resultado antes del trabajo propio y la hora efectiva. Escribe en una línea qué cambió entre los dos meses. Si los dos meses se ven iguales en el papel, el problema no está en los números: está en que no llevas el registro.]]></a:t>
            </a:r>
          </a:p>
        </p:txBody>
      </p:sp>
      <p:sp>
        <p:nvSpPr>
          <p:cNvPr id="9" name=""/>
          <p:cNvSpPr txBox="1"/>
          <p:nvPr/>
        </p:nvSpPr>
        <p:spPr>
          <a:xfrm>
            <a:off x="514350" y="3733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Usa las mismas líneas de servicio de la radiografía. Comparar meses con mezclas distintas no dice nad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hoja usa un caso ficticio y cifras de práctica: no hay precios de mercado, estadísticas ni costos de referencia. Para el contexto fiscal y legal de México, la fuente oficial es el Servicio de Administración Tributaria (SAT) y la ley federal vigente en la fecha de publicación; la orientación general no sustituye la asesoría de un contador o un abogado.]]></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altas, obligaciones y comprobantes fiscales]]></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obligaciones que apliquen a tu forma de trabajo y anota la fecha de la página.]]></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ob.mx/profeco"/>
              </a:rPr>
              <a:t><![CDATA[PROFECO: información de precios y proveedore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6]]></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herramientas de comparación de precios antes de fijar los tuyo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llenar una radiografía de un mes con cuatro bloques y terminar con una frase de hallazgo y un número que la mide. Lo que falta para que esto sirva es la parte aburrida pero decisiva: los datos. Si este mes no llevas el registro de lo que vendiste, lo que costó y lo que te tomó, la hoja del próximo mes va a quedar igual de bonita y de inútil. Llena esta semana la de tu negocio con un mes real, aunque falten datos: escribe estimado donde falte y vuelve en un mes. La diferencia entre un dueño que sabe y uno que adivina está en una hoja con su nombre arrib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8-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9-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0-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1-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2-sort]]></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3-lle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4-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5-detective]]></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llenar los cuatro bloques de una radiografía de mes, hacer la cuenta en el orden correcto y leer la hora efectiva. Siguiente paso: separar lo que cuesta cada servicio de lo que cuesta el me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1-diagnostico-del-negocio"/>
              </a:rPr>
              <a:t><![CDATA[Diagnóstico del negocio: la radiografía de un mes en una ho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76]]></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haz la cuenta del mes paso a paso. Casi siempre el fallo está en restar el trabajo propio al final, o en olvidar que las horas de administración también son hora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2026-10-25T04:40:47Z</dcterms:created>
  <dcterms:modified xsi:type="dcterms:W3CDTF">2026-10-25T04:40:47Z</dcterms:modified>
  <dc:title>Diagnóstico del negocio: la radiografía de un mes en una hoja</dc:title>
  <dc:description>Presentación editable del OA «Diagnóstico del negocio: la radiografía de un mes en una hoja». Enlace: https://negocios.lumbre.lat/object/neg-t01-diagnostico-del-negocio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