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entrega: el mínimo que el otro necesit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entrega: el mínimo que el otro necesit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De quién es cada cosa»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De quién es cada cosa»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datos del cliente: cuáles guardas y hasta cuándo»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datos del cliente: cuáles guardas y hasta cuándo»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l paquete de identidad de una tiend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avisa antes de empezar qué se entrega: doce archivos finales (el logotipo en tres formatos, la paleta de color, la hoja de tipografías y siete piezas para redes), una guía de uso y el registro de entrega, con fecha pactada para el viernes de la segunda semana. En el caso ficticio del ejercicio, el anticipo de seis mil pesos ya está pa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l paquete de identidad de una tiend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archivos y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nombra los archivos como los entiende el cliente y no como los nombra el estudio. La guía dice, en una hoja, para qué sirve cada archivo y en qué tamaño se usa. Sobre las tipografías copia lo que dice su archivo de licencia, sin ampliarlo: lo que no está escrito ahí, no está permi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l paquete de identidad de una tiend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escribe el registro de entrega: qué se entregó, a quién, en qué fecha y qué queda pendiente. Lo anota en la herramienta T12, Seguimiento de clientes, para no perder el hilo del encargo ni de los clientes que llegaron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l paquete de identidad de una tiend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ntregar cobra el saldo de cuatro mil quinientos pesos del caso ficticio del ejercicio y lo anota en la T11, Control de anticipos y saldos, de modo que el encargo queda con saldo cero. Guarda los datos de facturación el tiempo que ella fijó por escrito y borra el resto de los archivos del cliente al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los archivos edi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siguiente, el mismo cliente escribe: quiere los archivos editables con las capas y la clave de la carpeta compartida para trabajar más rápido. En el caso ficticio del ejercicio, Elena no manda nada en ese momento: contesta con una nota de do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los archivos edi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lo que sí se puede hacer: el archivo editable de una pieza y una carpeta nueva con los archivos finales, con una clave temporal que Elena crea y que el cliente puede cambiar cuando quiera. Segundo, lo que no se hace: entregar el archivo de trabajo con las capas ni las plantillas, porque son la forma de trabajar de Elena y las plantillas tienen licencia de uso para ella. La nota también dice, en una línea, quién puede usar los archivos y para qué, y que el derecho a mostrar el trabajo en el portafolio se acuerd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los archivos edi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no pide la contraseña de siempre del cliente. Pide un acceso temporal, trabaja sobre la carpeta compartida que ella administra y, al terminar, pide al cliente que revoque ese acceso. En la T16, Registro de incidencias, Elena anotó la decisión para no tener que discutirla otra vez en el siguiente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ió los archivos edi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armó un paquete de entrega de cuatro hojas: la lista de archivos, la guía de uso, el acuerdo de derechos de uso y la lista de datos que se guardan con su fecha de borrado. Ahora, cuando un cliente pide más archivos, ella responde con la guía y con la pregunta de si lo que quiere es un archivo nuevo o un cambio de alcance. El chat ya no amplía el encargo: lo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archivos finales, una guía de uso y el registro de lo que se entr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liente necesita abrir y usar lo que le entregaste: los archivos finales, una guía que le diga para qué sirve cada uno y en qué tamaño, y el registro de lo entregado para saber qué recibe y qué queda pendiente. Los archivos editables y las capas son otra cosa: son tu forma de trabajar y se pactan aparte. Copiar licencias de herramientas no es una entrega: es un documento que ni el cliente sabe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ntrega en cinco pasos y el paso 4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50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is mil más cuatro mil quinientos son diez mil quinientos pesos. Si te da seis mil, sólo sumaste el anticipo; si te da doce mil, duplicaste el saldo. La cuenta completa se anota en la herramienta T11, Control de anticipos y saldos, para que el encargo cierre con saldo cer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figura de los dato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dirlo por escrito no cambia de qué son esas cosas. Los archivos de trabajo son tu forma de producir y las plantillas tienen licencia de uso para ti, no para el cliente. Si quieres entregarlos, eso se pacta y se cobra como un encargo aparte, con su propio alcance. Lo que sí se entrega siempre es el archivo final y la guí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quién puede usar qué y el paso 2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rchivo final → Lo que el cliente usa en su identidad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chivo de trabajo → El que usas tú para seguir edi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ía de uso → La hoja que explica formatos, tamaños y c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de entrega → La nota con qué se entregó, a quién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érminos de uso → Lo que dice la licencia de cad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recho de portafolio → Lo que acordas por escrito para mostr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quién puede usar qué y el flujo de la entrega: el archivo final es lo que el cliente usa, el archivo de trabajo es tuyo, la guía de uso explica los formatos, el registro anota la entrega, los términos de uso son lo que dice la licencia de cada herramienta y el derecho de portafolio es el acuerdo para mostr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archivos finales del encargo → Se entreg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guía de uso de esos archivos → Se entreg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nota con qué se entregó y cuándo → Se entreg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archivos de trabajo con las capas → Se queda en el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s plantillas y los programas con licencia → Se queda en el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registro de incidencias del encargo → Se queda en el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sa va a un lado o al otro, y el orden evita que el cliente se lleve de más. Al cliente le llega lo que va a usar y lo que le explica cómo usarlo. En el estudio se queda tu forma de trabajar y el registro de lo que pasó, que es lo que te sirve a ti para el siguiente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visar al cliente qué se entrega, en qué formatos y con qué fecha → Preparar los archivos finales y la guía de uso → Escribir el registro de lo entregado, a quién y cuándo → Cobrar el saldo y anotarlo en el control de saldos → Guardar o borrar los datos del cliente según lo pac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aviso, porque es lo que evita que el encargo crezca después. Después los archivos y la guía, que es lo que el cliente necesita para trabajar. Luego el registro, que es tu evidencia de qué entregaste. Al final el cobro del saldo y el destino de los datos del cliente, que es lo que cierra el encargo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ntrega en cinco pasos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archivos de trabajo se pueden entregar si el cliente paga la diferencia d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supone que el precio resuelve la propiedad del material de trabajo, y no es así: los archivos de trabajo y las plantillas tienen su propia historia y su propia licencia, y se pactan como un encargo aparte o no se entregan. La cuarta nota expone la clave del cliente a cualquier persona con acceso a tu equipo y a tu nube: se pide un acceso temporal, no la contraseña de siempre. Las notas primera, tercer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quién puede usar qué y la figura de los dato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uía · registro · guar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uía de uso le dice al cliente para qué sirve cada archivo y en qué tamaño, y con eso puede usarlo sin llamarte. El registro de entrega deja por escrito qué se entregó, a quién y cuándo, y es lo que sostiene el cobro del saldo. Las contraseñas y los accesos no se guardan: se piden temporales para una tarea y se borran cuando el trabajo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ntrega en cinco pasos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paquete de entrega en cuatro hojas: la lista de archivos que entregas, la guía de uso, el acuerdo de derechos de uso y la lista de datos que guardas con la fecha en que los borras. Si algo no lo has decidido todavía, márcalo como pendiente y ponle fecha. Después responde en una línea: ¿qué entregas hoy que el cliente no sabe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pieza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pieza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iezas cierran un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archivos finales, la guía de uso y el registro de lo que se entr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archivo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e usas tú para seguir editando. No se entrega, salvo que lo pactes y lo cobres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revisan los términos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n y porque no todos permiten el uso comercial, la impresión o la re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s contraseñ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s guardo: pido un acceso temporal y lo borro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oté al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entregó, a quién, cuándo y qué queda por cobrar, en el registro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el último trabajo que entregaste y escribe el acuerdo de derechos de uso como lo habrías hecho hoy: quién usa qué, para qué y por cuánto tiempo. Si algo no lo sabes, escríbelo como pregunta para tu próxima revisión. Después revisa tu lista de datos guardados y tacha los que no vuelves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4271" r:id="rId1"/>
    <p:sldLayoutId id="2481914272" r:id="rId2"/>
    <p:sldLayoutId id="2481914273" r:id="rId3"/>
    <p:sldLayoutId id="248191427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91a541c739d0237a2711c5526084ab40c50cda271b0f1b11.jpg"/>
  <Relationship Id="rId3" Type="http://schemas.openxmlformats.org/officeDocument/2006/relationships/hyperlink" Target="https://negocios.lumbre.lat/object/neg-ser-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hyperlink" Target="https://negocios.lumbre.lat/object/neg-ser-r01-oa04" TargetMode="External"/>
  <Relationship Id="rId4" Type="http://schemas.openxmlformats.org/officeDocument/2006/relationships/hyperlink" Target="https://negocios.lumbre.lat/object/neg-ser-r01-oa04"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hyperlink" Target="https://negocios.lumbre.lat/object/neg-ser-r01-oa04" TargetMode="External"/>
  <Relationship Id="rId4" Type="http://schemas.openxmlformats.org/officeDocument/2006/relationships/hyperlink" Target="https://negocios.lumbre.lat/object/neg-ser-r01-oa04"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hyperlink" Target="https://negocios.lumbre.lat/object/neg-ser-r01-oa04" TargetMode="External"/>
  <Relationship Id="rId4" Type="http://schemas.openxmlformats.org/officeDocument/2006/relationships/hyperlink" Target="https://negocios.lumbre.lat/object/neg-ser-r01-oa04"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hyperlink" Target="https://negocios.lumbre.lat/object/neg-ser-r01-oa04"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hyperlink" Target="https://www.gob.mx/indautor"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4"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rech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ser-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a entrega con lo mínimo que el otro necesita para usarla, pactar por escrito quién es dueño de qué y qué datos del cliente se gua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especialización «Servicios profesionales y digitales como negocio». Con el caso ficticio de Elena y «Estudio Elena», construyes el paquete de entrega con sus cuatro piezas, el acuerdo de derechos de uso que separa el archivo final de los archivos de trabajo, y la lista de datos del cliente con la fecha en que se borran. Cierra con ocho actividades evaluadas, dos juegos de repaso y un paquete de entrega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ga de trabajo · derechos de uso · datos del cliente · cierre de encargo · guía de u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 trabajo no es mandar los archivos. Es que la otra persona pueda usarlos sin llamarte, que quede escrito de quién es cada cosa, y que sepas qué datos del cliente se quedan guardados en tu equipo. En el caso ficticio del ejercicio, Elena de «Estudio Elena» aprendió esto con un cliente que le pidió los archivos editables y la clave de la carpeta compartida. Esta lección te da tres decisiones: qué entregas, qué se pacta por escrito y qué datos guar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entregas un trabajo, ¿puedes decir en un minuto qué archivos van, quién puede usarlos y para qué, y qué datos del cliente se quedan en tu computadora y hasta cuándo? Las tres respuestas salen de esta le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ntrega: el mínimo que el otro neces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trega se cierra con tres cosas. La primera son los archivos finales: los que el cliente abre y usa. La segunda es la guía de uso: una hoja o un mensaje corto que dice en qué formato está cada archivo, para qué tamaño sirve y para qué no. La tercera es el registro de entrega: la nota con qué se entregó, a quién, en qué fecha y qué queda pendiente de cobrar. Sin esas tres, la entrega se queda abierta: el cliente no sabe qué tiene y tú no sabes qué cobr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ntrega: el mínimo que el otro neces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previo: el cliente sabe antes qué se entrega, en qué formatos y con qué fecha. Es la primera línea de defensa contra los mensajes que amplían el encarg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rchivos finales: con nombres que el cliente entienda y no con los nombres internos del estud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de uso: formatos, tamaños, colores y para qué sirve cada archivo. Una hoja es suficient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entrega: qué se entregó, a quién, cuándo y qué queda por cob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ntrega: el mínimo que el otro neces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el saldo cobrado y anotado, y los datos del cliente guardados o borrados según lo pac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ntrega: el mínimo que el otro nece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 paso, la entrega se queda a medias: el cliente no sabe qué tiene y tú no sabes qué cobr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os-cinco-pasos-de-la-entreg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ntrega: el mínimo que el otro nece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decide si la entrega está cerrad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cliente puede usar lo que le mandaste sin escribirte, la entrega está cerrada. Si todavía necesita preguntarte algo para empezar, te falta algo. Y el aviso es lo que evita el mensaje que llega tres días después de la entrega pidiendo un camb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e quién es cad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un archivo y ceder el uso de ese archivo son dos cosas distintas. En el caso ficticio del ejercicio, Elena entrega el archivo final con permiso de uso para la identidad y las piezas de su cliente. Los archivos de trabajo, las plantillas y los programas con licencia se quedan en el estudio. Y el derecho a mostrar el trabajo en su portafolio se acuerda antes, no después, cuando el cliente ya lo publicó y dice que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e quién es cad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chivo que se entrega y la licencia para usarlo son dos cosas distintas. Por eso el acuerdo va por escri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quien-usa-qu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e quién es cada co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chivo final: el cliente lo usa en su identidad, en sus piezas y en sus redes. Eso se escribe en una línea y se entrega con el trabaj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chivo de trabajo: el que usas tú para seguir editando. No se entrega, salvo que lo pactes y lo cobres apar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lantillas y los programas: tienen licencia de uso para ti. Esa licencia no se transfiere al cliente por muy amable que se muestre el ges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e quién es cada co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ipografías y las fotos: cada una tiene sus términos de uso. Revísalos uno por uno: no todos permiten el uso comercial, la impresión o la reven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rtafolio: el derecho a mostrar el trabajo se acuerda por escrito antes de empez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e quién es cada co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afirmes lo que no has leíd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herramienta, tipografía, foto o plantilla tiene sus términos de uso, y pueden cambiar con el tiempo. Antes de afirmar que una licencia concreta cubre un uso determinado, léela y anota la fecha. Si no la has leído, no la afirmes: déjalo como pendiente y busca la respuesta. Leer esta lección tampoco te habilita para trabajos que pidan formación específica, equipo o permi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atos del cliente: cuáles guardas y hasta cuá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ntrega deja datos en tu equipo: nombre, correo, los archivos del cliente, las facturas, las conversaciones del chat. Guardarlos no es un problema. Guardarlos sin saber cuáles son y hasta cuándo es un problema, porque nadie puede afirmar que respetaste la privacidad de un cliente si no tienes la lista. En el caso ficticio del ejercicio, Elena escribió su lista y borró lo que ya no iba a us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atos del cliente: cuáles guardas y hasta cuá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uardar menos datos es más fácil de explicar y más fácil de cumplir. La regla del ejercicio: si no lo vas a volver a usar, no lo guard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atos-del-client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atos del cliente: cuáles guardas y hasta cuán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y correo: los usas para enviar la entrega y para cobrar. Se van cuando ya no hay nada que enviar ni que cob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rchivos del cliente: se borran al cerrar el encargo, salvo que el cliente pida que se guarde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de facturación: son los que necesitas para llevar el saldo y la contabilidad. Esos se guardan el tiempo que tú fijes y anotes por escri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atos del cliente: cuáles guardas y hasta cuán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hat: guarda lo que se pidió y cuándo, porque sirve para saber si una corrección entra en el alcance. Es un registro de trabajo, no una conversación privad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ntraseñas y los accesos: no se guardan. Se piden temporales para una tarea y se borran al termin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datos del cliente: cuáles guardas y hasta cuán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compartida y su clav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accesos temporales, nunca la contraseña de siempre. Cuando el trabajo se cierre, pide que se revoque ese acceso y elimina la copia que te quedaste. Si algo sale mal, se anota en la herramienta T16, Registro de incidencias, con qué pasó, qué datos se compartieron por error y qué cambia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l paquete de identidad de una tienda en líne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vi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avisa antes de empezar qué se entrega: doce archivos finales (el logotipo en tres formatos, la paleta de color, la hoja de tipografías y siete piezas para redes), una guía de uso y el registro de entrega, con fecha pactada para el viernes de la segunda semana. En el caso ficticio del ejercicio, el anticipo de seis mil pesos ya está pag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l paquete de identidad de una tienda en líne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archivos y la guí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nombra los archivos como los entiende el cliente y no como los nombra el estudio. La guía dice, en una hoja, para qué sirve cada archivo y en qué tamaño se usa. Sobre las tipografías copia lo que dice su archivo de licencia, sin ampliarlo: lo que no está escrito ahí, no está permiti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l paquete de identidad de una tienda en líne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gist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escribe el registro de entrega: qué se entregó, a quién, en qué fecha y qué queda pendiente. Lo anota en la herramienta T12, Seguimiento de clientes, para no perder el hilo del encargo ni de los clientes que llegaron despué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l paquete de identidad de una tienda en líne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ierr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ntregar cobra el saldo de cuatro mil quinientos pesos del caso ficticio del ejercicio y lo anota en la T11, Control de anticipos y saldos, de modo que el encargo queda con saldo cero. Guarda los datos de facturación el tiempo que ella fijó por escrito y borra el resto de los archivos del cliente al cerr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liente que pidió los archivos editabl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siguiente, el mismo cliente escribe: quiere los archivos editables con las capas y la clave de la carpeta compartida para trabajar más rápido. En el caso ficticio del ejercicio, Elena no manda nada en ese momento: contesta con una nota de dos punt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liente que pidió los archivos editables · Paso 2 de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respuest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o que sí se puede hacer: el archivo editable de una pieza y una carpeta nueva con los archivos finales, con una clave temporal que Elena crea y que el cliente puede cambiar cuando quiera. Segundo, lo que no se hace: entregar el archivo de trabajo con las capas ni las plantillas, porque son la forma de trabajar de Elena y las plantillas tienen licencia de uso para ella. La nota también dice, en una línea, quién puede usar los archivos y para qué, y que el derecho a mostrar el trabajo en el portafolio se acuerda por escri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liente que pidió los archivos editabl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dat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no pide la contraseña de siempre del cliente. Pide un acceso temporal, trabaja sobre la carpeta compartida que ella administra y, al terminar, pide al cliente que revoque ese acceso. En la T16, Registro de incidencias, Elena anotó la decisión para no tener que discutirla otra vez en el siguiente encarg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liente que pidió los archivos editabl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armó un paquete de entrega de cuatro hojas: la lista de archivos, la guía de uso, el acuerdo de derechos de uso y la lista de datos que se guardan con su fecha de borrado. Ahora, cuando un cliente pide más archivos, ella responde con la guía y con la pregunta de si lo que quiere es un archivo nuevo o un cambio de alcance. El chat ya no amplía el encargo: lo orde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aquete. La primera: la entrega se cierra con archivos finales, guía de uso y registro, y con el aviso previo que evita el mensaje que amplía el encargo. La segunda: el archivo que se entrega y el derecho a usarlo son dos cosas, y se pactan por escrito junto con lo que se queda en el estudio. La tercera: los datos del cliente tienen uso y fecha de salida, y las contraseñas no se guardan. Y el paquete: tus cuatro hojas, la lista de archivos, la guía de uso, el acuerdo de derechos de uso y la lista de datos con su fecha de borr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cerrar una entrega de diseño, ¿qué es lo mínimo que el cliente necesita para poder usarl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archivos editables, para poder cambiar lo que quiera cuando quier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archivos finales, una guía de uso y el registro de lo que se entregó.]]></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yecto completo con sus capas, para que no dependa de nad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copia de las licencias de las herramientas que usas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liente de Elena paga un anticipo de seis mil pesos y el saldo de cuatro mil quinientos pesos al recibir la entrega. ¿Cuánto suma el cobro completo del encarg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pide los archivos de trabajo y las plantillas con las que trabajaste, puedes entregarlos si lo pides por escri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 la entrega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rchivo fin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rchivo de trabaj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uía de u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 de entreg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érminos de us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recho de portafol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que usas tú para seguir editand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hoja que explica formatos, tamaños y colore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nota con qué se entregó, a quién y cuán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dice la licencia de cada herramient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acordas por escrito para mostrar el trabaj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 que el cliente usa en su identidad y sus piez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elemento en la column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ntrega al client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queda en el estud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archivos finales del encarg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guía de uso de esos archivo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nota con qué se entregó y cuánd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archivos de trabajo con las cap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plantillas y los programas con licenc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registro de incidencias del encarg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errar una entreg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los archivos finales y la guía de us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registro de lo entregado, a quién y cuán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r el saldo y anotarlo en el control de sald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r o borrar los datos del cliente según lo pact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visar al cliente qué se entrega, en qué formatos y con qué fec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escribió estas notas en la carpeta de entreg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guía de uso debe decir en qué formato está cada archivo y para qué tamaño sirv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archivos de trabajo se pueden entregar si el cliente paga la diferencia de prec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datos del cliente se borran al cerrar el encargo, si eso quedó escri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contraseñas de las carpetas compartidas se pueden pedir y guardar para trabajar más rápi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gistro de entrega sirve para saber qué se entregó y qué queda por cobr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ntrega se cierra con tres cosas: los archivos finales, una ___ de uso y el ___ de lo que se entregó. Las contraseñas y los accesos del cliente no se ___: se piden temporales y se borran al termin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paquete de entrega en cuatro hojas: la lista de archivos que entregas, la guía de uso, el acuerdo de derechos de uso y la lista de datos que guardas con la fecha en que los borras. Si algo no lo has decidido todavía, márcalo como pendiente y ponle fecha. Después responde en una línea: ¿qué entregas hoy que el cliente no sabe us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a hoja a medio llenar sirve más que un modelo perfecto que nunca se llena. Y lo que marcas como pendiente ya es una tarea, no un olvi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piezas de la entre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usa y puede 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usas tú para seguir edi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ía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que explica formatos y tam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ota con qué se entregó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echos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uerdo de quién usa qué y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érminos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ice la licencia de cada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piezas de la entreg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ser-r01-oa04"/>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iezas cierran una entreg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archivos finales, la guía de uso y el registro de lo que se entregó.]]></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archivo de trabaj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usas tú para seguir editando. No se entrega, salvo que lo pactes y lo cobres apar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revisan los términos de u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n y porque no todos permiten el uso comercial, la impresión o la reven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s contraseñas del clien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s guardo: pido un acceso temporal y lo borro al termin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oté al entreg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entregó, a quién, cuándo y qué queda por cobrar, en el registro de entreg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el último trabajo que entregaste y escribe el acuerdo de derechos de uso como lo habrías hecho hoy: quién usa qué, para qué y por cuánto tiempo. Si algo no lo sabes, escríbelo como pregunta para tu próxima revisión. Después revisa tu lista de datos guardados y tacha los que no vuelves a us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acuerdo que no puedes explicar en tres líneas no está escrito. Y cada dato que tachas de tu lista es un dato que ya no puedes filtrar por erro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Elena y «Estudio Elena» no existen, y los montos, los plazos y los acuerdos son cifras de práctica para aprender a entregar, no precios de mercado ni estadísticas. Para los derechos de uso en México, la fuente oficial vigente es el Instituto Nacional del Derecho de Autor, y para lo de consumo la PROFECO.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indautor"/>
              </a:rPr>
              <a:t><![CDATA[Instituto Nacional del Derecho de Autor]]></a:t>
            </a:r>
          </a:p>
        </p:txBody>
      </p:sp>
      <p:sp>
        <p:nvSpPr>
          <p:cNvPr id="9" name=""/>
          <p:cNvSpPr txBox="1"/>
          <p:nvPr/>
        </p:nvSpPr>
        <p:spPr>
          <a:xfrm>
            <a:off x="514350" y="39719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qué se puede proteger y cómo se declara el uso de una ob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es lo mínimo que el cliente necesita para usar tu trabajo, qué se pacta por escrito sobre quién usa cada archivo, y qué datos del cliente se quedan guardados y hasta cuándo. Lo que falta es el paquete: tus cuatro hojas, la lista de archivos, la guía de uso, el acuerdo de derechos de uso y la lista de datos con su fecha de borrado. Ármalo con tu último trabajo y déjalo listo para el siguiente. Cuando el cliente pueda usarlo sin llamarte y sepa de quién es cada cosa, la entrega se acaba el día que debe acabar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errar una entrega con el paquete mínimo, pactar por escrito los derechos de uso y llevar la lista de datos del cliente. Siguiente paso: cómo hacer crecer el estudio sin perder el control del trabaj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4"/>
              </a:rPr>
              <a:t><![CDATA[Entrega, derechos de uso y dat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2 y repasa las dos respuestas de Elena: lo que sí entrega y lo que no. Casi siempre el fallo está en confundir el archivo final con el archivo de trabajo, o en guardar un dato que no hacía fa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2026-10-25T03:13:17Z</dcterms:created>
  <dcterms:modified xsi:type="dcterms:W3CDTF">2026-10-25T03:13:17Z</dcterms:modified>
  <dc:title>Entrega, derechos de uso y datos del cliente</dc:title>
  <dc:description>Presentación editable del OA «Entrega, derechos de uso y datos del cliente». Enlace: https://negocios.lumbre.lat/object/neg-ser-r01-oa04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