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Dos horas que no son la misma hora»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Dos horas que no son la misma hora»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ser-r01-oa0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ser-r01-oa0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costo real de tu hora»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ser-r01-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icencias de herramientas y pagos a tercero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hoja de costos de Elena en un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s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ena abre su registro del mes y separa. Trabajó ciento sesenta horas: noventa y seis facturables y sesenta y cuatro no facturables. Las sesenta y cuatro se reparten en dieciocho horas de cotizaciones, catorce de llamadas y mensajes, doce de búsqueda de referencias, doce de facturación y ocho de aprendizaje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hoja de costos de Elena en un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s co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herramienta T04, Hoja de costos, Elena escribe tres renglones. Licencias de herramientas: mil ochocientos pesos. Pagos a terceros: tres mil novecientos veinte pesos, que son el freelance que dibuja la campaña, la imprenta, la mensajería y la contadora. Otros costos fijos: mil pesos. Total del mes: seis mil setecientos veinte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hoja de costos de Elena en un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s dos div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is mil setecientos veinte entre ciento sesenta son cuarenta y dos pesos: eso cuesta una hora trabajada, sin importar a qué se dedique. Seis mil setecientos veinte entre noventa y seis son setenta pesos: eso cuesta una hora facturable. Los cuarenta y dos pesos de cada hora no facturable van escondidos dentro de los set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hoja de costos de Elena en un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ena escribe los dos números arriba de su hoja y los compara con su precio por hora. En el caso ficticio del ejercicio cobra trescientos veinte pesos la hora facturable, así que cada hora facturable le deja doscientos cincuenta pesos antes de sus gastos personales. Con cuarenta horas facturables cubre sus costos fijos; con menos, no los cubre. Ese mínimo es el que su lista de precios tiene que respe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que se amplió por ch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en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ena cotiza una identidad y un paquete de piezas para una tienda en línea, con alcance y número de revisiones escritos. El cliente acepta y el trabajo e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que se amplió por ch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dos semanas el cliente pidió cambios por mensaje: otros colores, otros formatos, un archivo más. El trabajo terminó costando el doble de lo cotizado. Elena anota las horas: catorce extra, de las cuales cinco fueron trabajo nuevo aprobado y nueve fueron acomodar, corregir y volver a mandar c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que se amplió por ch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nueve horas no facturables le costaron trescientas setenta y ocho pesos de tiempo propio, que es lo que cuestan sus horas a cuarenta y dos pesos. Y le costaron dos mil doscientos cincuenta pesos de trabajo no cobrado, que es lo que le quedaba por hora facturable después de cubrir su costo. En la herramienta T16, Registro de incidencias, Elena anotó qué pasó, en qué momento y qué habría que pactar la próx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que se amplió por ch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ena ahora manda el alcance, el calendario y el número de revisiones antes de empezar, y anota las horas de cada bloque de trabajo en dos columnas: facturable y no facturable. Con eso, las nueve horas de acomodar se ven venir. La hoja de horas vive en la T12, Seguimiento de clientes, y el saldo pendiente se controla en la T11, Control de anticipos y sal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tenta pesos, porque el costo del mes se divide entre las noventa y seis horas factur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sto de una hora facturable reparte todos los costos del mes entre las horas que sí se cobran: seis mil setecientos veinte entre noventa y seis son setenta pesos. Los cuarenta y dos pesos salen de dividir entre las ciento sesenta horas trabajadas y son el costo de una hora de tu tiempo, no de una hora facturable. Las licencias de herramientas sí son costo: se pagan todos los meses.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mes al costo de tu hora y el paso 3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70 $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is mil setecientos veinte entre noventa y seis son setenta pesos exactos. Si te da cuarenta y dos, dividiste entre las ciento sesenta horas del mes: ese es el costo de una hora trabajada, no el de una hora facturable.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cascada del mes al costo de tu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horas no facturables no se cobran, pero sí se gastan, y su costo va dentro del número que divides. Si no las anotas, divides mal: tu costo por hora facturable sale más bajo de lo que es y tu precio queda pegado a un número que no existe. Anotarlas es lo que hace que el número agu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dos horas y el paso 1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ora facturable → Trabajo de un proyecto que va con cargo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ora no facturable → Cotizar, facturar, buscar y hab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sto por hora trabajada → Costo total del mes entre todas las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sto por hora facturable → Costo total del mes entre las horas factur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icencia de herramienta → Pago fijo por usar un programa de tu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go a terceros → Lo que le pagas a quien trabaja cont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dos cuentas y la figura de licencias y pagos a terceros: la hora facturable es el trabajo de un proyecto, la no facturable es cotizar, facturar y hablar; el costo por hora trabajada reparte el costo del mes entre todas las horas y el costo por hora facturable sólo entre las facturables; la licencia es un pago fijo por usar un programa y el pago a terceros es lo que le pagas a quien trabaja cont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icencia anual del programa de diseño → Costo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ago al freelance que ilustra la campaña → Cost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Internet del estudio → Costo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Impresión de las tarjetas del cliente → Cost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ensajería para enviar el material → Cost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lquiler del espacio de trabajo → Costo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separa lo que se paga igual sin proyectos de lo que entra con cada encargo. Las licencias, el internet y el alquiler se pagan aunque el mes esté flojo; el freelance, la imprenta y la mensajería sólo aparecen cuando hay trabajo. En la hoja de costos cada grupo va en su renglón y no mezcl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otar las horas del mes separadas en facturables y no facturables → Juntar los costos del mes en tres renglones: licencias, terceros y fijos → Dividir el costo total entre las horas trabajadas → Dividir el costo total entre las horas facturables → Comparar ese costo con el precio por hora de tu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s horas, porque sin saber cuántas son facturables no hay división posible. Después los costos del mes, que salen de la hoja. Luego las dos divisiones, que dan los dos números. Al final la comparación con tu precio por hora, que es donde se decide si el trabajo que vendes deja o no deja. Ver la cascada del mes al costo de tu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cascada del mes al costo de tu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s horas que dedicas a cotizar y a facturar no se anotan, porque no se cob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confunde no facturar con no existir: esas horas se gastan y su costo va dentro del número que divides. La quinta afirma algo que depende de cada herramienta y de cada versión de sus términos de uso: hay que leerlos y anotarlos, no suponirlos. Las notas primera, tercera y cuar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dos horas y la figura de licencias y pagos a terc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icencias · pa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imer renglón es el de las licencias: lo que paga por usar sus programas de diseño, de archivo y de correo, que es un costo fijo. El segundo es el de los pagos a terceros: lo que se va a la persona que dibuja, a la imprenta, a la mensajería y a quien le lleva la contabilidad, que es un costo variable porque entra con cada en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icencias y pagos a terceros y el paso 2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tu mes más reciente, o arma un mes de prueba con el caso ficticio del ejercicio. Escribe tus horas en dos columnas: facturable y no facturable. Suma tus costos en los tres renglones de la hoja: licencias, pagos a terceros y costos fijos. Divide el total entre todas tus horas y entre tus horas facturables. Escribe los dos números y, al lado, el precio por hora de tu presupuesto. Responde en una línea: ¿cuántas horas de tu mes no estás anot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as cuentas del costo de tu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las cuentas del costo de tu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hay dos números de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o es el costo de una hora trabajada y el otro el de una hora facturable. La diferencia son tus horas no factur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va en el renglón de lic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pagas por usar tus programas: diseño, archivo, correo y agenda. Es costo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va en el renglón de pagos a terc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freelance, la imprenta, la mensajería y la contabilidad. Entra con cada en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basta con dividir entre las horas factur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ecesitas ver también cuánto cuesta una hora tuya cuando no estás cobr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evisas antes de afirmar que una licencia cubre un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s términos de uso de esa herramienta, y la fecha en que los leíste. Si no los has leído, no lo afir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scribe la lista de las herramientas que usas y la de las personas a las que les pagas, y decide en qué renglón de tu hoja de costos va cada una. Si algo no lo sabes todavía, márcalo como pendiente y ponle fecha. Después responde en una línea: ¿qué renglón de tu gasto no tenías anotado hasta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069" r:id="rId1"/>
    <p:sldLayoutId id="2481917070" r:id="rId2"/>
    <p:sldLayoutId id="2481917071" r:id="rId3"/>
    <p:sldLayoutId id="248191707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c0818a18a9dbe4dd1a83bae5bd410bdcc44060ebf703b491.jpg"/>
  <Relationship Id="rId3" Type="http://schemas.openxmlformats.org/officeDocument/2006/relationships/hyperlink" Target="https://negocios.lumbre.lat/object/neg-ser-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hyperlink" Target="https://negocios.lumbre.lat/object/neg-ser-r01-oa03" TargetMode="External"/>
  <Relationship Id="rId4" Type="http://schemas.openxmlformats.org/officeDocument/2006/relationships/hyperlink" Target="https://negocios.lumbre.lat/object/neg-ser-r01-oa03"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hyperlink" Target="https://negocios.lumbre.lat/object/neg-ser-r01-oa03" TargetMode="External"/>
  <Relationship Id="rId4" Type="http://schemas.openxmlformats.org/officeDocument/2006/relationships/hyperlink" Target="https://negocios.lumbre.lat/object/neg-ser-r01-oa03"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hyperlink" Target="https://negocios.lumbre.lat/object/neg-ser-r01-oa03" TargetMode="External"/>
  <Relationship Id="rId4" Type="http://schemas.openxmlformats.org/officeDocument/2006/relationships/hyperlink" Target="https://negocios.lumbre.lat/object/neg-ser-r01-oa03"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hyperlink" Target="https://negocios.lumbre.lat/object/neg-ser-r01-oa03" TargetMode="External"/>
  <Relationship Id="rId4"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hyperlink" Target="https://www.gob.mx/sat"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hyperlink" Target="https://www.gob.mx/profeco" TargetMode="External"/>
  <Relationship Id="rId4"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3" TargetMode="External"/>
  <Relationship Id="rId3"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o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erramien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s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emp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ser-r01-oa03"/>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el costo real de una hora tuya incluyendo las horas que no facturas, y separar en la hoja de costos lo que son licencias de herramientas de lo que son pagos a tercer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 la especialización «Servicios profesionales y digitales como negocio». Con el caso ficticio de Elena y «Estudio Elena», un estudio de diseño que trabaja sola, separas la hora que se factura de la hora que no, calculas el costo de una hora trabajada y de una hora facturable, y armas la hoja de costos en tres renglones: licencias de herramientas, pagos a terceros y costos fijos. Cierra con ocho actividades evaluadas, dos juegos de repaso y una hoja de costos que te queda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sto por hora · horas no facturables · licencias de herramientas · pagos a terceros · hoja de cost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des horas, pero tu mes no está hecho sólo de horas facturables. Entre una cotización y una entrega hay llamadas, mensajes, búsquedas de referencias, facturación y meses sin proyecto. Eso también es tiempo tuyo, y también sale de tu bolsillo. En el caso ficticio del ejercicio, Elena de «Estudio Elena» lo vio al cerrar su mes: de ciento sesenta horas trabajadas, sólo noventa y seis eran facturables. Esta lección te da tres decisiones: qué hora facturas, qué hora no, y qué números necesitas para saber lo que cuesta de verdad una hora de tu trabaj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7]]></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mañana te preguntan a cuánto vendes tu hora, ¿puedes decir cuánto te cuesta esa hora, cuántas horas del mes no facturas y qué parte de tus gastos son licencias de tus herramientas y qué parte son pagos a otras personas? Las tres respuestas salen de esta lec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os horas que no son la misma ho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ra que facturas y la hora que trabajas no son la misma. En el caso ficticio del ejercicio, Elena separa su mes en dos listas: una de horas facturables, que son las que van a un proyecto y se cobran, y otra de horas no facturables, que son las que sostienen el estudio pero no entran en ninguna cuenta del cliente.]]></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ra facturable: es el trabajo de un proyecto que el cliente te contrató y que queda cargado a su encar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os horas que no son la misma ho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ra de corrección: el ajuste de lo que ya entregaste. Dentro del alcance pactado se factura; fuera del alcance es trabajo nuevo y se cotiza aparte.]]></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ra de cotización: buscar referencias, medir el encargo, preparar la propuesta. No se factura, pero se gast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ra de conversación: llamadas y mensajes que no son trabajo de diseño. También se pagan, con tu tiemp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os horas que no son la misma ho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ra de administración: facturar, llevar la contabilidad, organizar archivos y aprender. Sin esto no hay estudio, pero tampoco hay cobr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os horas que no son la misma ho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edia hora de conversación parece nada. Al mes son días enteros que nadie te paga y que sí salen de tu bolsill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horas-facturabl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os horas que no son la misma ho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7]]></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separa las dos hora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cada bloque de trabajo pregúntate: ¿esto lo está pagando alguien en concreto? Si la respuesta es sí, es hora facturable. Si la respuesta es no, es hora no facturable y tiene que salir de tu cuenta. Anota las dos, aunque la no facturable te dé pe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osto real de tu ho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saber cuánto vale tu hora hay que dividir dos veces. La primera divide el costo del mes entre todas las horas que trabajaste, incluidas las que no facturas. La segunda divide ese mismo costo entre las horas facturables solamente. El segundo número es más grande, y esa diferencia es exactamente lo que te cuesta el trabajo que nadie te pag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osto real de tu ho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cuentas del caso ficticio de Elena. Cifras de práctica del ejercic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7]]></a:t>
            </a:r>
          </a:p>
        </p:txBody>
      </p:sp>
      <p:graphicFrame>
        <p:nvGraphicFramePr>
          <p:cNvPr id="7" name="" descr=""/>
          <p:cNvGraphicFramePr>
            <a:graphicFrameLocks noGrp="1"/>
          </p:cNvGraphicFramePr>
          <p:nvPr/>
        </p:nvGraphicFramePr>
        <p:xfrm>
          <a:off x="514350" y="1257300"/>
          <a:ext cx="8115300" cy="3209925"/>
        </p:xfrm>
        <a:graphic>
          <a:graphicData uri="http://schemas.openxmlformats.org/drawingml/2006/table">
            <a:tbl>
              <a:tblPr firstRow="1" bandRow="1"/>
              <a:tblGrid>
                <a:gridCol w="2371725"/>
                <a:gridCol w="3495675"/>
                <a:gridCol w="22479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 del ejerc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total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cencias, pagos a terceros y costos fi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720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trabaj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as: facturables y no factur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60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factur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que van a un proy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6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por hora trabaj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del mes entre horas trabaj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2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7]]></a:t>
            </a:r>
          </a:p>
        </p:txBody>
      </p:sp>
      <p:graphicFrame>
        <p:nvGraphicFramePr>
          <p:cNvPr id="7" name="" descr=""/>
          <p:cNvGraphicFramePr>
            <a:graphicFrameLocks noGrp="1"/>
          </p:cNvGraphicFramePr>
          <p:nvPr/>
        </p:nvGraphicFramePr>
        <p:xfrm>
          <a:off x="514350" y="1257300"/>
          <a:ext cx="8115300" cy="1390650"/>
        </p:xfrm>
        <a:graphic>
          <a:graphicData uri="http://schemas.openxmlformats.org/drawingml/2006/table">
            <a:tbl>
              <a:tblPr firstRow="1" bandRow="1"/>
              <a:tblGrid>
                <a:gridCol w="2371725"/>
                <a:gridCol w="3495675"/>
                <a:gridCol w="22479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 del ejerc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por hora factur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del mes entre horas factur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0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osto real de tu ho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diferencia entre 42 y 70 pesos es el precio de tu tiempo no facturable: es lo que cobra el negocio aunque no lo veas en ninguna cuen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l-mes-al-costo-de-tu-hor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osto real de tu ho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las sesenta y cuatro horas no facturables le cuestan a Elena dos mil seiscientos ochenta y ocho pesos de tiempo propio: sesenta y cuatro horas a cuarenta y dos pesos. Además, sus costos fijos del mes son dos mil ochocientos pesos, así que necesita cuarenta horas facturables sólo para cubrirlos. Todo esto vive en la herramienta T04, Hoja de costos, que es donde quedan los números del m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osto real de tu ho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7]]></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ecio por hora no es el costo por hor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osto de una hora facturable es el piso, no el precio. En el caso ficticio del ejercicio, Elena cobra trescientos veinte pesos la hora facturable: los setenta pesos son lo que le cuesta esa hora y los doscientos cincuenta restantes son lo que queda antes de sus gastos personales. Si pones el precio por hora por debajo de tu costo, cada hora que vendas te deja en números rojo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icencias de herramientas y pagos a tercer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hoja de costos, lo que pagas por usar tus programas y lo que pagas a otras personas van en renglones distintos. No es un capricho de orden: se comportan distinto. Una licencia la pagas igual tengas o no tengas proyectos. Un pago a quien trabaja contigo sólo aparece cuando hay encargo, y sube y baja con el trabaj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icencias de herramientas y pagos a tercer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fijo se paga aunque no trabajes. Lo variable entra sólo cuando hay encargo. En la hoja de costos van en renglones distinto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licencias-y-pag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icencias de herramientas y pagos a tercer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glón de licencias: lo que pagas por usar tus herramientas de diseño, de archivo, de correo y de agenda. Es costo fijo: se paga igual sin proyectos.]]></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glón de pagos a terceros: lo que le pagas a quien trabaja contigo, más lo que pagas a la imprenta, a la mensajería y a quien te lleva la contabilidad. Es costo variable: entra con cada encargo.]]></a:t>
            </a:r>
          </a:p>
        </p:txBody>
      </p:sp>
      <p:sp>
        <p:nvSpPr>
          <p:cNvPr id="11" name=""/>
          <p:cNvSpPr txBox="1"/>
          <p:nvPr/>
        </p:nvSpPr>
        <p:spPr>
          <a:xfrm>
            <a:off x="514350" y="36576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6576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glón de costos fijos: internet, luz, teléfono y el alquiler del espacio. Se pagan aunque el mes esté floj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icencias de herramientas y pagos a tercer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7]]></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obre las licencias de los programas]]></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herramienta tiene sus términos de uso, y pueden cambiar. Antes de afirmar que una licencia concreta cubre un uso determinado, léelos en la página de esa herramienta y anota la fecha en que los revisaste. Si no los has leído, no lo afirmes: déjalo como pendiente. Y leer esta lección no te habilita para usar programas con licencia ni para hacer trabajos que pidan formación específica, equipo o permi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hoja de costos de Elena en un me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s hora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na abre su registro del mes y separa. Trabajó ciento sesenta horas: noventa y seis facturables y sesenta y cuatro no facturables. Las sesenta y cuatro se reparten en dieciocho horas de cotizaciones, catorce de llamadas y mensajes, doce de búsqueda de referencias, doce de facturación y ocho de aprendizaje prop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hoja de costos de Elena en un me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s costo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herramienta T04, Hoja de costos, Elena escribe tres renglones. Licencias de herramientas: mil ochocientos pesos. Pagos a terceros: tres mil novecientos veinte pesos, que son el freelance que dibuja la campaña, la imprenta, la mensajería y la contadora. Otros costos fijos: mil pesos. Total del mes: seis mil setecientos veinte pes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hoja de costos de Elena en un me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s dos divisione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is mil setecientos veinte entre ciento sesenta son cuarenta y dos pesos: eso cuesta una hora trabajada, sin importar a qué se dedique. Seis mil setecientos veinte entre noventa y seis son setenta pesos: eso cuesta una hora facturable. Los cuarenta y dos pesos de cada hora no facturable van escondidos dentro de los seten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hoja de costos de Elena en un mes · Paso 4 de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na escribe los dos números arriba de su hoja y los compara con su precio por hora. En el caso ficticio del ejercicio cobra trescientos veinte pesos la hora facturable, así que cada hora facturable le deja doscientos cincuenta pesos antes de sus gastos personales. Con cuarenta horas facturables cubre sus costos fijos; con menos, no los cubre. Ese mínimo es el que su lista de precios tiene que respet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trabajo que se amplió por chat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encarg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na cotiza una identidad y un paquete de piezas para una tienda en línea, con alcance y número de revisiones escritos. El cliente acepta y el trabajo empiez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trabajo que se amplió por chat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pas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dos semanas el cliente pidió cambios por mensaje: otros colores, otros formatos, un archivo más. El trabajo terminó costando el doble de lo cotizado. Elena anota las horas: catorce extra, de las cuales cinco fueron trabajo nuevo aprobado y nueve fueron acomodar, corregir y volver a mandar cos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trabajo que se amplió por chat · Paso 3 de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uent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nueve horas no facturables le costaron trescientas setenta y ocho pesos de tiempo propio, que es lo que cuestan sus horas a cuarenta y dos pesos. Y le costaron dos mil doscientos cincuenta pesos de trabajo no cobrado, que es lo que le quedaba por hora facturable después de cubrir su costo. En la herramienta T16, Registro de incidencias, Elena anotó qué pasó, en qué momento y qué habría que pactar la próxima vez.]]></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trabajo que se amplió por chat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cambió]]></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na ahora manda el alcance, el calendario y el número de revisiones antes de empezar, y anota las horas de cada bloque de trabajo en dos columnas: facturable y no facturable. Con eso, las nueve horas de acomodar se ven venir. La hoja de horas vive en la T12, Seguimiento de clientes, y el saldo pendiente se controla en la T11, Control de anticipos y sald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documento. La primera: tu mes tiene dos clases de horas y las dos se anotan. La segunda: el costo de una hora facturable sale de dividir el costo del mes entre las horas facturables, y ese número es el piso de tu precio por hora. La tercera: en la hoja de costos, las licencias de tus herramientas, los pagos a terceros y los costos fijos van en renglones separados. Y el documento: tu hoja de costos con dos números al final, el costo de una hora trabajada y el de una hora facturab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ena tiene seis mil setecientos veinte pesos de costos al mes, ciento sesenta horas trabajadas y noventa y seis horas facturables. ¿Qué número es el costo real de una hora facturable?]]></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arenta y dos pesos, porque el costo del mes se divide entre las ciento sesenta horas trabajadas.]]></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tenta pesos, porque el costo del mes se divide entre las noventa y seis horas facturabl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arenta y dos pesos, porque las horas no facturables no son un costo del estudi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tenta pesos, porque las licencias de herramientas no son un costo del m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mes de Elena tiene seis mil setecientos veinte pesos de costos y noventa y seis horas facturables. ¿Cuánto cuesta una hora facturable? Redondea a peso entero.]]></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ena no anota sus horas no facturables, el costo por hora facturable que calcula sigue siendo correcto, porque esas horas no se cobra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ncepto con su defini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ora facturabl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ora no facturabl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sto por hora trabaja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sto por hora facturabl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icencia de herramienta]]></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ago a tercero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tizar, facturar, buscar y hablar]]></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sto total del mes entre todas las horas]]></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sto total del mes entre las horas facturables]]></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ago fijo por usar un programa de tu trabajo]]></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 que le pagas a quien trabaja contigo]]></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Trabajo de un proyecto que va con cargo al clien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ca cada gasto en la column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o fij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o variabl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icencia anual del programa de diseñ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ago al freelance que ilustra la campañ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Internet del estudi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Impresión de las tarjetas del clien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ensajería para enviar el material]]></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lquiler del espacio de trabaj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calcular el costo real de tu hor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Juntar los costos del mes en tres renglones: licencias, terceros y fijos]]></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vidir el costo total entre las horas trabajadas]]></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vidir el costo total entre las horas facturables]]></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arar ese costo con el precio por hora de tu presupuesto]]></a:t>
            </a:r>
          </a:p>
        </p:txBody>
      </p:sp>
      <p:sp>
        <p:nvSpPr>
          <p:cNvPr id="13" name=""/>
          <p:cNvSpPr txBox="1"/>
          <p:nvPr/>
        </p:nvSpPr>
        <p:spPr>
          <a:xfrm>
            <a:off x="628650" y="3752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ar las horas del mes separadas en facturables y no facturabl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ayudante dejó estas notas en la libreta de costo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sto de una hora facturable sale de dividir el costo total del mes entre las horas facturabl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horas que dedicas a cotizar y a facturar no se anotan, porque no se cobra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licencias de tus herramientas se anotan aparte de los pagos que haces a otras person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osto de una hora trabajada sale de dividir el costo total entre todas las horas del me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a licencia concreta cubre cualquier uso que quieras darle al archivo, sin necesidad de revisar sus términos de u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imer renglón de la hoja de costos son las ___ de las herramientas que usa Elena, y el segundo renglón son los ___ que paga a otras personas por trabajar con ella: el freelance, la imprenta y la mensajerí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tu mes más reciente, o arma un mes de prueba con el caso ficticio del ejercicio. Escribe tus horas en dos columnas: facturable y no facturable. Suma tus costos en los tres renglones de la hoja: licencias, pagos a terceros y costos fijos. Divide el total entre todas tus horas y entre tus horas facturables. Escribe los dos números y, al lado, el precio por hora de tu presupuesto. Responde en una línea: ¿cuántas horas de tu mes no estás anotan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7]]></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 número anotado vale más que un número supuesto. Si todavía no sabes cuánto te cuestan tus herramientas, escribe la licencia que sí conoces y marca el resto como pendiente, con la fecha en que lo vas a buscar.]]></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s cuentas del costo de tu ho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7]]></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3009900"/>
                <a:gridCol w="5105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factur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de un proyecto que va con cargo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no factur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tizar, facturar, buscar y hab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trabaj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total del mes entre todas las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por hora factur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total del mes entre las horas factur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c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o fijo por usar un programa de tu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o a terce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e pagas a quien trabaja conti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s cuentas del costo de tu hor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ser-r01-oa03"/>
              </a:rPr>
              <a:t><![CDATA[Abrir el juego en el O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hay dos números de hor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o es el costo de una hora trabajada y el otro el de una hora facturable. La diferencia son tus horas no facturabl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va en el renglón de licenci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pagas por usar tus programas: diseño, archivo, correo y agenda. Es costo fij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va en el renglón de pagos a tercero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freelance, la imprenta, la mensajería y la contabilidad. Entra con cada encarg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basta con dividir entre las horas facturabl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ecesitas ver también cuánto cuesta una hora tuya cuando no estás cobrand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evisas antes de afirmar que una licencia cubre un us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términos de uso de esa herramienta, y la fecha en que los leíste. Si no los has leído, no lo afirm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scribe la lista de las herramientas que usas y la de las personas a las que les pagas, y decide en qué renglón de tu hoja de costos va cada una. Si algo no lo sabes todavía, márcalo como pendiente y ponle fecha. Después responde en una línea: ¿qué renglón de tu gasto no tenías anotado hasta hoy?]]></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mpieza por los renglones que ya conoces. Los que no, se buscan uno por mes, con la fecha pegada, no de golp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Elena y «Estudio Elena» no existen, y los costos, las horas y los precios son cifras de práctica para aprender a costear tu tiempo, no precios de mercado ni estadísticas de ningún sector. Para el contexto fiscal y legal de México, la fuente oficial vigente es el Servicio de Administración Tributaria, y para lo de consumo la PROFECO. Esta orientación general no sustituye la asesoría de un contador o un abogad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y comprobantes fiscales]]></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qué obligaciones aplican a tu forma de trabajo antes de emitir comprobant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 información de precios antes de fijar los tuyos y anota la fecha de la págin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qué hora de tu mes se factura, cuánto cuesta de verdad una hora facturable con las horas no facturables dentro, y qué parte de tu gasto son licencias de herramientas y qué parte son pagos a terceros. Lo que falta es el documento: tu hoja de costos con tres renglones y dos números al final. Ármala con el mes que acabas de cerrar, anota el costo de una hora facturable y ponlo al lado del precio por hora de tu presupuesto. Si el segundo número es menor que el primero, ya sabes dónde está el agujero. La próxima cotización sale de esa hoja y no de la memori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5-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6-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8-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9-sor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0-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1-detecti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10" name=""/>
          <p:cNvSpPr txBox="1"/>
          <p:nvPr/>
        </p:nvSpPr>
        <p:spPr>
          <a:xfrm>
            <a:off x="514350" y="227647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separar las horas que facturas de las que no, calcular el costo real de tu hora y separar licencias de herramientas y pagos a terceros en tu hoja de costos. Siguiente paso: cómo cerrar una entrega para que el cliente pueda usarla y para que sepas qué datos del cliente guard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3"/>
              </a:rPr>
              <a:t><![CDATA[Horas, herramientas y el costo de tu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7]]></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s dos divisiones: costo total entre horas trabajadas y costo total entre horas facturables. Casi siempre el fallo está en mezclar las dos clases de hor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2026-10-25T03:59:56Z</dcterms:created>
  <dcterms:modified xsi:type="dcterms:W3CDTF">2026-10-25T03:59:56Z</dcterms:modified>
  <dc:title>Horas, herramientas y el costo de tu tiempo</dc:title>
  <dc:description>Presentación editable del OA «Horas, herramientas y el costo de tu tiempo». Enlace: https://negocios.lumbre.lat/object/neg-ser-r01-oa03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